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3"/>
  </p:notesMasterIdLst>
  <p:sldIdLst>
    <p:sldId id="256" r:id="rId5"/>
    <p:sldId id="257" r:id="rId6"/>
    <p:sldId id="258" r:id="rId7"/>
    <p:sldId id="259" r:id="rId8"/>
    <p:sldId id="261" r:id="rId9"/>
    <p:sldId id="262" r:id="rId10"/>
    <p:sldId id="260" r:id="rId11"/>
    <p:sldId id="263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halkboy Free Trial" pitchFamily="50" charset="0"/>
      <p:regular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Corbel" panose="020B0503020204020204" pitchFamily="34" charset="0"/>
      <p:regular r:id="rId23"/>
      <p:bold r:id="rId24"/>
      <p:italic r:id="rId25"/>
      <p:boldItalic r:id="rId26"/>
    </p:embeddedFont>
    <p:embeddedFont>
      <p:font typeface="Varela Round" panose="00000500000000000000" pitchFamily="2" charset="-79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627B"/>
    <a:srgbClr val="ECD5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DC4A81-08C0-4701-A033-F803646D4AD1}" v="106" dt="2021-03-11T04:31:33.0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oun Gassama" userId="7d572753-3e05-4d2d-b797-e435f7dc1ec3" providerId="ADAL" clId="{ABDC4A81-08C0-4701-A033-F803646D4AD1}"/>
    <pc:docChg chg="undo redo custSel addSld modSld sldOrd modMainMaster addSection delSection">
      <pc:chgData name="Alioun Gassama" userId="7d572753-3e05-4d2d-b797-e435f7dc1ec3" providerId="ADAL" clId="{ABDC4A81-08C0-4701-A033-F803646D4AD1}" dt="2021-03-11T04:31:33.055" v="373" actId="12100"/>
      <pc:docMkLst>
        <pc:docMk/>
      </pc:docMkLst>
      <pc:sldChg chg="modSp mod modTransition">
        <pc:chgData name="Alioun Gassama" userId="7d572753-3e05-4d2d-b797-e435f7dc1ec3" providerId="ADAL" clId="{ABDC4A81-08C0-4701-A033-F803646D4AD1}" dt="2021-03-10T12:01:26.903" v="351"/>
        <pc:sldMkLst>
          <pc:docMk/>
          <pc:sldMk cId="1136742201" sldId="256"/>
        </pc:sldMkLst>
        <pc:spChg chg="mod">
          <ac:chgData name="Alioun Gassama" userId="7d572753-3e05-4d2d-b797-e435f7dc1ec3" providerId="ADAL" clId="{ABDC4A81-08C0-4701-A033-F803646D4AD1}" dt="2021-03-10T10:33:57.738" v="299" actId="2711"/>
          <ac:spMkLst>
            <pc:docMk/>
            <pc:sldMk cId="1136742201" sldId="256"/>
            <ac:spMk id="2" creationId="{B594D65A-0F08-4A8D-B916-11E9EB713ECE}"/>
          </ac:spMkLst>
        </pc:spChg>
        <pc:spChg chg="mod">
          <ac:chgData name="Alioun Gassama" userId="7d572753-3e05-4d2d-b797-e435f7dc1ec3" providerId="ADAL" clId="{ABDC4A81-08C0-4701-A033-F803646D4AD1}" dt="2021-03-10T10:30:18.432" v="293"/>
          <ac:spMkLst>
            <pc:docMk/>
            <pc:sldMk cId="1136742201" sldId="256"/>
            <ac:spMk id="3" creationId="{95A747B7-4347-424E-BE05-8C27E321999D}"/>
          </ac:spMkLst>
        </pc:spChg>
      </pc:sldChg>
      <pc:sldChg chg="modSp mod modTransition">
        <pc:chgData name="Alioun Gassama" userId="7d572753-3e05-4d2d-b797-e435f7dc1ec3" providerId="ADAL" clId="{ABDC4A81-08C0-4701-A033-F803646D4AD1}" dt="2021-03-10T12:01:26.903" v="351"/>
        <pc:sldMkLst>
          <pc:docMk/>
          <pc:sldMk cId="1079194398" sldId="257"/>
        </pc:sldMkLst>
        <pc:spChg chg="mod">
          <ac:chgData name="Alioun Gassama" userId="7d572753-3e05-4d2d-b797-e435f7dc1ec3" providerId="ADAL" clId="{ABDC4A81-08C0-4701-A033-F803646D4AD1}" dt="2021-03-10T10:35:01.079" v="300" actId="255"/>
          <ac:spMkLst>
            <pc:docMk/>
            <pc:sldMk cId="1079194398" sldId="257"/>
            <ac:spMk id="2" creationId="{F62B88DA-372E-4422-9624-D97783F505FA}"/>
          </ac:spMkLst>
        </pc:spChg>
        <pc:spChg chg="mod">
          <ac:chgData name="Alioun Gassama" userId="7d572753-3e05-4d2d-b797-e435f7dc1ec3" providerId="ADAL" clId="{ABDC4A81-08C0-4701-A033-F803646D4AD1}" dt="2021-03-10T10:30:18.432" v="293"/>
          <ac:spMkLst>
            <pc:docMk/>
            <pc:sldMk cId="1079194398" sldId="257"/>
            <ac:spMk id="3" creationId="{7C689FCA-7464-4599-BFBA-47718A5BFD7E}"/>
          </ac:spMkLst>
        </pc:spChg>
      </pc:sldChg>
      <pc:sldChg chg="modSp mod modTransition">
        <pc:chgData name="Alioun Gassama" userId="7d572753-3e05-4d2d-b797-e435f7dc1ec3" providerId="ADAL" clId="{ABDC4A81-08C0-4701-A033-F803646D4AD1}" dt="2021-03-10T12:01:26.903" v="351"/>
        <pc:sldMkLst>
          <pc:docMk/>
          <pc:sldMk cId="1031098084" sldId="258"/>
        </pc:sldMkLst>
        <pc:spChg chg="mod">
          <ac:chgData name="Alioun Gassama" userId="7d572753-3e05-4d2d-b797-e435f7dc1ec3" providerId="ADAL" clId="{ABDC4A81-08C0-4701-A033-F803646D4AD1}" dt="2021-03-10T10:35:10.669" v="301" actId="255"/>
          <ac:spMkLst>
            <pc:docMk/>
            <pc:sldMk cId="1031098084" sldId="258"/>
            <ac:spMk id="2" creationId="{1E1F9428-6D97-414D-9428-DDE6DDF7E5D2}"/>
          </ac:spMkLst>
        </pc:spChg>
        <pc:spChg chg="mod">
          <ac:chgData name="Alioun Gassama" userId="7d572753-3e05-4d2d-b797-e435f7dc1ec3" providerId="ADAL" clId="{ABDC4A81-08C0-4701-A033-F803646D4AD1}" dt="2021-03-10T11:59:19.229" v="349" actId="207"/>
          <ac:spMkLst>
            <pc:docMk/>
            <pc:sldMk cId="1031098084" sldId="258"/>
            <ac:spMk id="3" creationId="{BCBBD879-8DB9-42A7-B3A9-8D73C95D1125}"/>
          </ac:spMkLst>
        </pc:spChg>
      </pc:sldChg>
      <pc:sldChg chg="modSp mod modTransition">
        <pc:chgData name="Alioun Gassama" userId="7d572753-3e05-4d2d-b797-e435f7dc1ec3" providerId="ADAL" clId="{ABDC4A81-08C0-4701-A033-F803646D4AD1}" dt="2021-03-11T04:30:49.599" v="372" actId="115"/>
        <pc:sldMkLst>
          <pc:docMk/>
          <pc:sldMk cId="2273387646" sldId="259"/>
        </pc:sldMkLst>
        <pc:spChg chg="mod">
          <ac:chgData name="Alioun Gassama" userId="7d572753-3e05-4d2d-b797-e435f7dc1ec3" providerId="ADAL" clId="{ABDC4A81-08C0-4701-A033-F803646D4AD1}" dt="2021-03-10T10:35:30.940" v="305" actId="207"/>
          <ac:spMkLst>
            <pc:docMk/>
            <pc:sldMk cId="2273387646" sldId="259"/>
            <ac:spMk id="2" creationId="{F06CE5EB-E97A-4A83-8FFB-4C3C3D4EDBF2}"/>
          </ac:spMkLst>
        </pc:spChg>
        <pc:spChg chg="mod">
          <ac:chgData name="Alioun Gassama" userId="7d572753-3e05-4d2d-b797-e435f7dc1ec3" providerId="ADAL" clId="{ABDC4A81-08C0-4701-A033-F803646D4AD1}" dt="2021-03-11T04:30:49.599" v="372" actId="115"/>
          <ac:spMkLst>
            <pc:docMk/>
            <pc:sldMk cId="2273387646" sldId="259"/>
            <ac:spMk id="3" creationId="{67B3BDF5-8ACB-417D-86C5-ECA2CCF41D36}"/>
          </ac:spMkLst>
        </pc:spChg>
      </pc:sldChg>
      <pc:sldChg chg="modSp mod modTransition">
        <pc:chgData name="Alioun Gassama" userId="7d572753-3e05-4d2d-b797-e435f7dc1ec3" providerId="ADAL" clId="{ABDC4A81-08C0-4701-A033-F803646D4AD1}" dt="2021-03-10T12:01:26.903" v="351"/>
        <pc:sldMkLst>
          <pc:docMk/>
          <pc:sldMk cId="566305624" sldId="260"/>
        </pc:sldMkLst>
        <pc:spChg chg="mod">
          <ac:chgData name="Alioun Gassama" userId="7d572753-3e05-4d2d-b797-e435f7dc1ec3" providerId="ADAL" clId="{ABDC4A81-08C0-4701-A033-F803646D4AD1}" dt="2021-03-10T10:36:38.955" v="342" actId="255"/>
          <ac:spMkLst>
            <pc:docMk/>
            <pc:sldMk cId="566305624" sldId="260"/>
            <ac:spMk id="2" creationId="{F38E2374-297F-4C52-87D5-86006BD05A81}"/>
          </ac:spMkLst>
        </pc:spChg>
        <pc:spChg chg="mod">
          <ac:chgData name="Alioun Gassama" userId="7d572753-3e05-4d2d-b797-e435f7dc1ec3" providerId="ADAL" clId="{ABDC4A81-08C0-4701-A033-F803646D4AD1}" dt="2021-03-10T10:37:19.090" v="345" actId="207"/>
          <ac:spMkLst>
            <pc:docMk/>
            <pc:sldMk cId="566305624" sldId="260"/>
            <ac:spMk id="4" creationId="{590FF6DB-5E43-4BAC-B15A-D959A7401D27}"/>
          </ac:spMkLst>
        </pc:spChg>
        <pc:spChg chg="mod">
          <ac:chgData name="Alioun Gassama" userId="7d572753-3e05-4d2d-b797-e435f7dc1ec3" providerId="ADAL" clId="{ABDC4A81-08C0-4701-A033-F803646D4AD1}" dt="2021-03-10T10:37:13.740" v="344" actId="207"/>
          <ac:spMkLst>
            <pc:docMk/>
            <pc:sldMk cId="566305624" sldId="260"/>
            <ac:spMk id="5" creationId="{2A6F4A93-9F71-4C60-AD82-D3C161333143}"/>
          </ac:spMkLst>
        </pc:spChg>
        <pc:spChg chg="mod">
          <ac:chgData name="Alioun Gassama" userId="7d572753-3e05-4d2d-b797-e435f7dc1ec3" providerId="ADAL" clId="{ABDC4A81-08C0-4701-A033-F803646D4AD1}" dt="2021-03-10T10:37:31.558" v="347" actId="207"/>
          <ac:spMkLst>
            <pc:docMk/>
            <pc:sldMk cId="566305624" sldId="260"/>
            <ac:spMk id="7" creationId="{EEFFC385-82D1-43B2-8571-C733D54E736E}"/>
          </ac:spMkLst>
        </pc:spChg>
      </pc:sldChg>
      <pc:sldChg chg="addSp delSp modSp new mod ord modTransition modClrScheme chgLayout">
        <pc:chgData name="Alioun Gassama" userId="7d572753-3e05-4d2d-b797-e435f7dc1ec3" providerId="ADAL" clId="{ABDC4A81-08C0-4701-A033-F803646D4AD1}" dt="2021-03-10T12:01:26.903" v="351"/>
        <pc:sldMkLst>
          <pc:docMk/>
          <pc:sldMk cId="1848635839" sldId="261"/>
        </pc:sldMkLst>
        <pc:spChg chg="mod ord">
          <ac:chgData name="Alioun Gassama" userId="7d572753-3e05-4d2d-b797-e435f7dc1ec3" providerId="ADAL" clId="{ABDC4A81-08C0-4701-A033-F803646D4AD1}" dt="2021-03-10T10:36:32.063" v="341" actId="255"/>
          <ac:spMkLst>
            <pc:docMk/>
            <pc:sldMk cId="1848635839" sldId="261"/>
            <ac:spMk id="2" creationId="{34792C56-B8F4-42BC-8DF5-2236990CF793}"/>
          </ac:spMkLst>
        </pc:spChg>
        <pc:spChg chg="del mod ord">
          <ac:chgData name="Alioun Gassama" userId="7d572753-3e05-4d2d-b797-e435f7dc1ec3" providerId="ADAL" clId="{ABDC4A81-08C0-4701-A033-F803646D4AD1}" dt="2021-03-10T09:17:54.174" v="30" actId="700"/>
          <ac:spMkLst>
            <pc:docMk/>
            <pc:sldMk cId="1848635839" sldId="261"/>
            <ac:spMk id="3" creationId="{1F7EF424-6D94-40F6-B2D7-4D95BFB63FB4}"/>
          </ac:spMkLst>
        </pc:spChg>
        <pc:spChg chg="add mod ord">
          <ac:chgData name="Alioun Gassama" userId="7d572753-3e05-4d2d-b797-e435f7dc1ec3" providerId="ADAL" clId="{ABDC4A81-08C0-4701-A033-F803646D4AD1}" dt="2021-03-10T10:30:18.578" v="295" actId="27636"/>
          <ac:spMkLst>
            <pc:docMk/>
            <pc:sldMk cId="1848635839" sldId="261"/>
            <ac:spMk id="4" creationId="{9D7D5CCA-61EB-4290-A490-2712710114BD}"/>
          </ac:spMkLst>
        </pc:spChg>
        <pc:spChg chg="add del mod ord">
          <ac:chgData name="Alioun Gassama" userId="7d572753-3e05-4d2d-b797-e435f7dc1ec3" providerId="ADAL" clId="{ABDC4A81-08C0-4701-A033-F803646D4AD1}" dt="2021-03-10T09:24:18.182" v="58" actId="931"/>
          <ac:spMkLst>
            <pc:docMk/>
            <pc:sldMk cId="1848635839" sldId="261"/>
            <ac:spMk id="5" creationId="{D56FBA37-3BA1-4F2D-8260-74B17809B1A7}"/>
          </ac:spMkLst>
        </pc:spChg>
        <pc:spChg chg="add mod ord">
          <ac:chgData name="Alioun Gassama" userId="7d572753-3e05-4d2d-b797-e435f7dc1ec3" providerId="ADAL" clId="{ABDC4A81-08C0-4701-A033-F803646D4AD1}" dt="2021-03-10T10:30:18.579" v="296" actId="27636"/>
          <ac:spMkLst>
            <pc:docMk/>
            <pc:sldMk cId="1848635839" sldId="261"/>
            <ac:spMk id="6" creationId="{8D2FE204-D328-4792-BB7D-4A12E9554609}"/>
          </ac:spMkLst>
        </pc:spChg>
        <pc:spChg chg="add del mod ord">
          <ac:chgData name="Alioun Gassama" userId="7d572753-3e05-4d2d-b797-e435f7dc1ec3" providerId="ADAL" clId="{ABDC4A81-08C0-4701-A033-F803646D4AD1}" dt="2021-03-10T09:54:42.755" v="99" actId="931"/>
          <ac:spMkLst>
            <pc:docMk/>
            <pc:sldMk cId="1848635839" sldId="261"/>
            <ac:spMk id="7" creationId="{519486DC-2D02-4C75-982B-A8D68210A0FA}"/>
          </ac:spMkLst>
        </pc:spChg>
        <pc:picChg chg="add mod">
          <ac:chgData name="Alioun Gassama" userId="7d572753-3e05-4d2d-b797-e435f7dc1ec3" providerId="ADAL" clId="{ABDC4A81-08C0-4701-A033-F803646D4AD1}" dt="2021-03-10T10:30:18.432" v="293"/>
          <ac:picMkLst>
            <pc:docMk/>
            <pc:sldMk cId="1848635839" sldId="261"/>
            <ac:picMk id="9" creationId="{66E7D177-589F-45EA-B3DD-E5B68C76403D}"/>
          </ac:picMkLst>
        </pc:picChg>
        <pc:picChg chg="add mod">
          <ac:chgData name="Alioun Gassama" userId="7d572753-3e05-4d2d-b797-e435f7dc1ec3" providerId="ADAL" clId="{ABDC4A81-08C0-4701-A033-F803646D4AD1}" dt="2021-03-10T10:30:18.432" v="293"/>
          <ac:picMkLst>
            <pc:docMk/>
            <pc:sldMk cId="1848635839" sldId="261"/>
            <ac:picMk id="11" creationId="{286B2BBC-3608-4046-9B71-26DE0BDC4D35}"/>
          </ac:picMkLst>
        </pc:picChg>
      </pc:sldChg>
      <pc:sldChg chg="addSp delSp modSp new mod ord modTransition">
        <pc:chgData name="Alioun Gassama" userId="7d572753-3e05-4d2d-b797-e435f7dc1ec3" providerId="ADAL" clId="{ABDC4A81-08C0-4701-A033-F803646D4AD1}" dt="2021-03-10T12:01:26.903" v="351"/>
        <pc:sldMkLst>
          <pc:docMk/>
          <pc:sldMk cId="2804645722" sldId="262"/>
        </pc:sldMkLst>
        <pc:spChg chg="mod">
          <ac:chgData name="Alioun Gassama" userId="7d572753-3e05-4d2d-b797-e435f7dc1ec3" providerId="ADAL" clId="{ABDC4A81-08C0-4701-A033-F803646D4AD1}" dt="2021-03-10T10:36:26.615" v="340" actId="255"/>
          <ac:spMkLst>
            <pc:docMk/>
            <pc:sldMk cId="2804645722" sldId="262"/>
            <ac:spMk id="2" creationId="{530D6D9B-E27E-483A-9833-7C60ACFA9C5A}"/>
          </ac:spMkLst>
        </pc:spChg>
        <pc:spChg chg="mod">
          <ac:chgData name="Alioun Gassama" userId="7d572753-3e05-4d2d-b797-e435f7dc1ec3" providerId="ADAL" clId="{ABDC4A81-08C0-4701-A033-F803646D4AD1}" dt="2021-03-10T10:30:18.591" v="297" actId="27636"/>
          <ac:spMkLst>
            <pc:docMk/>
            <pc:sldMk cId="2804645722" sldId="262"/>
            <ac:spMk id="3" creationId="{13D44F87-E183-4F38-9B74-72D08C31FC0E}"/>
          </ac:spMkLst>
        </pc:spChg>
        <pc:spChg chg="del">
          <ac:chgData name="Alioun Gassama" userId="7d572753-3e05-4d2d-b797-e435f7dc1ec3" providerId="ADAL" clId="{ABDC4A81-08C0-4701-A033-F803646D4AD1}" dt="2021-03-10T10:04:18.952" v="138" actId="931"/>
          <ac:spMkLst>
            <pc:docMk/>
            <pc:sldMk cId="2804645722" sldId="262"/>
            <ac:spMk id="4" creationId="{198A0E55-7283-4D16-8C7C-B0F1BFF8638B}"/>
          </ac:spMkLst>
        </pc:spChg>
        <pc:spChg chg="mod">
          <ac:chgData name="Alioun Gassama" userId="7d572753-3e05-4d2d-b797-e435f7dc1ec3" providerId="ADAL" clId="{ABDC4A81-08C0-4701-A033-F803646D4AD1}" dt="2021-03-10T10:30:18.592" v="298" actId="27636"/>
          <ac:spMkLst>
            <pc:docMk/>
            <pc:sldMk cId="2804645722" sldId="262"/>
            <ac:spMk id="5" creationId="{25BF2962-C299-4727-8298-DA50B143EC42}"/>
          </ac:spMkLst>
        </pc:spChg>
        <pc:spChg chg="del">
          <ac:chgData name="Alioun Gassama" userId="7d572753-3e05-4d2d-b797-e435f7dc1ec3" providerId="ADAL" clId="{ABDC4A81-08C0-4701-A033-F803646D4AD1}" dt="2021-03-10T10:04:34.705" v="142" actId="931"/>
          <ac:spMkLst>
            <pc:docMk/>
            <pc:sldMk cId="2804645722" sldId="262"/>
            <ac:spMk id="6" creationId="{D37FA336-BE91-40AB-A082-C57BCAA5A6A5}"/>
          </ac:spMkLst>
        </pc:spChg>
        <pc:picChg chg="add mod">
          <ac:chgData name="Alioun Gassama" userId="7d572753-3e05-4d2d-b797-e435f7dc1ec3" providerId="ADAL" clId="{ABDC4A81-08C0-4701-A033-F803646D4AD1}" dt="2021-03-10T10:30:18.432" v="293"/>
          <ac:picMkLst>
            <pc:docMk/>
            <pc:sldMk cId="2804645722" sldId="262"/>
            <ac:picMk id="8" creationId="{182018E3-6929-445F-97A0-5F4011580348}"/>
          </ac:picMkLst>
        </pc:picChg>
        <pc:picChg chg="add mod">
          <ac:chgData name="Alioun Gassama" userId="7d572753-3e05-4d2d-b797-e435f7dc1ec3" providerId="ADAL" clId="{ABDC4A81-08C0-4701-A033-F803646D4AD1}" dt="2021-03-10T10:30:18.432" v="293"/>
          <ac:picMkLst>
            <pc:docMk/>
            <pc:sldMk cId="2804645722" sldId="262"/>
            <ac:picMk id="10" creationId="{8BA137C6-896D-44FA-A7EB-5B76B1CC86E0}"/>
          </ac:picMkLst>
        </pc:picChg>
      </pc:sldChg>
      <pc:sldChg chg="addSp delSp modSp new mod modTransition">
        <pc:chgData name="Alioun Gassama" userId="7d572753-3e05-4d2d-b797-e435f7dc1ec3" providerId="ADAL" clId="{ABDC4A81-08C0-4701-A033-F803646D4AD1}" dt="2021-03-11T04:31:33.055" v="373" actId="12100"/>
        <pc:sldMkLst>
          <pc:docMk/>
          <pc:sldMk cId="594776497" sldId="263"/>
        </pc:sldMkLst>
        <pc:spChg chg="mod">
          <ac:chgData name="Alioun Gassama" userId="7d572753-3e05-4d2d-b797-e435f7dc1ec3" providerId="ADAL" clId="{ABDC4A81-08C0-4701-A033-F803646D4AD1}" dt="2021-03-10T10:36:44.382" v="343" actId="255"/>
          <ac:spMkLst>
            <pc:docMk/>
            <pc:sldMk cId="594776497" sldId="263"/>
            <ac:spMk id="2" creationId="{F6D59EBD-9063-4464-9D8C-AC8B6C4AF16C}"/>
          </ac:spMkLst>
        </pc:spChg>
        <pc:spChg chg="add del">
          <ac:chgData name="Alioun Gassama" userId="7d572753-3e05-4d2d-b797-e435f7dc1ec3" providerId="ADAL" clId="{ABDC4A81-08C0-4701-A033-F803646D4AD1}" dt="2021-03-10T10:12:26.941" v="165" actId="12084"/>
          <ac:spMkLst>
            <pc:docMk/>
            <pc:sldMk cId="594776497" sldId="263"/>
            <ac:spMk id="3" creationId="{312133D0-9254-437C-9C9C-28DA927EDEFF}"/>
          </ac:spMkLst>
        </pc:spChg>
        <pc:graphicFrameChg chg="add del mod">
          <ac:chgData name="Alioun Gassama" userId="7d572753-3e05-4d2d-b797-e435f7dc1ec3" providerId="ADAL" clId="{ABDC4A81-08C0-4701-A033-F803646D4AD1}" dt="2021-03-10T10:07:31.742" v="164" actId="12084"/>
          <ac:graphicFrameMkLst>
            <pc:docMk/>
            <pc:sldMk cId="594776497" sldId="263"/>
            <ac:graphicFrameMk id="4" creationId="{AD10FCBF-60DD-430A-AD7A-6B09665DC815}"/>
          </ac:graphicFrameMkLst>
        </pc:graphicFrameChg>
        <pc:graphicFrameChg chg="add mod">
          <ac:chgData name="Alioun Gassama" userId="7d572753-3e05-4d2d-b797-e435f7dc1ec3" providerId="ADAL" clId="{ABDC4A81-08C0-4701-A033-F803646D4AD1}" dt="2021-03-11T04:31:33.055" v="373" actId="12100"/>
          <ac:graphicFrameMkLst>
            <pc:docMk/>
            <pc:sldMk cId="594776497" sldId="263"/>
            <ac:graphicFrameMk id="5" creationId="{B0021093-476A-492E-8BB9-5D95FE63A638}"/>
          </ac:graphicFrameMkLst>
        </pc:graphicFrameChg>
      </pc:sldChg>
      <pc:sldMasterChg chg="modTransition modSldLayout">
        <pc:chgData name="Alioun Gassama" userId="7d572753-3e05-4d2d-b797-e435f7dc1ec3" providerId="ADAL" clId="{ABDC4A81-08C0-4701-A033-F803646D4AD1}" dt="2021-03-10T12:01:26.903" v="351"/>
        <pc:sldMasterMkLst>
          <pc:docMk/>
          <pc:sldMasterMk cId="3315185584" sldId="2147483660"/>
        </pc:sldMasterMkLst>
        <pc:sldLayoutChg chg="modTransition">
          <pc:chgData name="Alioun Gassama" userId="7d572753-3e05-4d2d-b797-e435f7dc1ec3" providerId="ADAL" clId="{ABDC4A81-08C0-4701-A033-F803646D4AD1}" dt="2021-03-10T12:01:26.903" v="351"/>
          <pc:sldLayoutMkLst>
            <pc:docMk/>
            <pc:sldMasterMk cId="3315185584" sldId="2147483660"/>
            <pc:sldLayoutMk cId="198245020" sldId="2147483661"/>
          </pc:sldLayoutMkLst>
        </pc:sldLayoutChg>
        <pc:sldLayoutChg chg="modTransition">
          <pc:chgData name="Alioun Gassama" userId="7d572753-3e05-4d2d-b797-e435f7dc1ec3" providerId="ADAL" clId="{ABDC4A81-08C0-4701-A033-F803646D4AD1}" dt="2021-03-10T12:01:26.903" v="351"/>
          <pc:sldLayoutMkLst>
            <pc:docMk/>
            <pc:sldMasterMk cId="3315185584" sldId="2147483660"/>
            <pc:sldLayoutMk cId="3649324415" sldId="2147483662"/>
          </pc:sldLayoutMkLst>
        </pc:sldLayoutChg>
        <pc:sldLayoutChg chg="modTransition">
          <pc:chgData name="Alioun Gassama" userId="7d572753-3e05-4d2d-b797-e435f7dc1ec3" providerId="ADAL" clId="{ABDC4A81-08C0-4701-A033-F803646D4AD1}" dt="2021-03-10T12:01:26.903" v="351"/>
          <pc:sldLayoutMkLst>
            <pc:docMk/>
            <pc:sldMasterMk cId="3315185584" sldId="2147483660"/>
            <pc:sldLayoutMk cId="158765593" sldId="2147483663"/>
          </pc:sldLayoutMkLst>
        </pc:sldLayoutChg>
        <pc:sldLayoutChg chg="modTransition">
          <pc:chgData name="Alioun Gassama" userId="7d572753-3e05-4d2d-b797-e435f7dc1ec3" providerId="ADAL" clId="{ABDC4A81-08C0-4701-A033-F803646D4AD1}" dt="2021-03-10T12:01:26.903" v="351"/>
          <pc:sldLayoutMkLst>
            <pc:docMk/>
            <pc:sldMasterMk cId="3315185584" sldId="2147483660"/>
            <pc:sldLayoutMk cId="45097154" sldId="2147483664"/>
          </pc:sldLayoutMkLst>
        </pc:sldLayoutChg>
        <pc:sldLayoutChg chg="modTransition">
          <pc:chgData name="Alioun Gassama" userId="7d572753-3e05-4d2d-b797-e435f7dc1ec3" providerId="ADAL" clId="{ABDC4A81-08C0-4701-A033-F803646D4AD1}" dt="2021-03-10T12:01:26.903" v="351"/>
          <pc:sldLayoutMkLst>
            <pc:docMk/>
            <pc:sldMasterMk cId="3315185584" sldId="2147483660"/>
            <pc:sldLayoutMk cId="785779439" sldId="2147483665"/>
          </pc:sldLayoutMkLst>
        </pc:sldLayoutChg>
        <pc:sldLayoutChg chg="modTransition">
          <pc:chgData name="Alioun Gassama" userId="7d572753-3e05-4d2d-b797-e435f7dc1ec3" providerId="ADAL" clId="{ABDC4A81-08C0-4701-A033-F803646D4AD1}" dt="2021-03-10T12:01:26.903" v="351"/>
          <pc:sldLayoutMkLst>
            <pc:docMk/>
            <pc:sldMasterMk cId="3315185584" sldId="2147483660"/>
            <pc:sldLayoutMk cId="1821371338" sldId="2147483666"/>
          </pc:sldLayoutMkLst>
        </pc:sldLayoutChg>
        <pc:sldLayoutChg chg="modTransition">
          <pc:chgData name="Alioun Gassama" userId="7d572753-3e05-4d2d-b797-e435f7dc1ec3" providerId="ADAL" clId="{ABDC4A81-08C0-4701-A033-F803646D4AD1}" dt="2021-03-10T12:01:26.903" v="351"/>
          <pc:sldLayoutMkLst>
            <pc:docMk/>
            <pc:sldMasterMk cId="3315185584" sldId="2147483660"/>
            <pc:sldLayoutMk cId="3666275752" sldId="2147483667"/>
          </pc:sldLayoutMkLst>
        </pc:sldLayoutChg>
        <pc:sldLayoutChg chg="modTransition">
          <pc:chgData name="Alioun Gassama" userId="7d572753-3e05-4d2d-b797-e435f7dc1ec3" providerId="ADAL" clId="{ABDC4A81-08C0-4701-A033-F803646D4AD1}" dt="2021-03-10T12:01:26.903" v="351"/>
          <pc:sldLayoutMkLst>
            <pc:docMk/>
            <pc:sldMasterMk cId="3315185584" sldId="2147483660"/>
            <pc:sldLayoutMk cId="1325986971" sldId="2147483668"/>
          </pc:sldLayoutMkLst>
        </pc:sldLayoutChg>
        <pc:sldLayoutChg chg="modTransition">
          <pc:chgData name="Alioun Gassama" userId="7d572753-3e05-4d2d-b797-e435f7dc1ec3" providerId="ADAL" clId="{ABDC4A81-08C0-4701-A033-F803646D4AD1}" dt="2021-03-10T12:01:26.903" v="351"/>
          <pc:sldLayoutMkLst>
            <pc:docMk/>
            <pc:sldMasterMk cId="3315185584" sldId="2147483660"/>
            <pc:sldLayoutMk cId="3472999134" sldId="2147483669"/>
          </pc:sldLayoutMkLst>
        </pc:sldLayoutChg>
        <pc:sldLayoutChg chg="modTransition">
          <pc:chgData name="Alioun Gassama" userId="7d572753-3e05-4d2d-b797-e435f7dc1ec3" providerId="ADAL" clId="{ABDC4A81-08C0-4701-A033-F803646D4AD1}" dt="2021-03-10T12:01:26.903" v="351"/>
          <pc:sldLayoutMkLst>
            <pc:docMk/>
            <pc:sldMasterMk cId="3315185584" sldId="2147483660"/>
            <pc:sldLayoutMk cId="1280441544" sldId="2147483670"/>
          </pc:sldLayoutMkLst>
        </pc:sldLayoutChg>
        <pc:sldLayoutChg chg="modTransition">
          <pc:chgData name="Alioun Gassama" userId="7d572753-3e05-4d2d-b797-e435f7dc1ec3" providerId="ADAL" clId="{ABDC4A81-08C0-4701-A033-F803646D4AD1}" dt="2021-03-10T12:01:26.903" v="351"/>
          <pc:sldLayoutMkLst>
            <pc:docMk/>
            <pc:sldMasterMk cId="3315185584" sldId="2147483660"/>
            <pc:sldLayoutMk cId="3168136006" sldId="2147483671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579CD4-A0CE-45D7-898A-BC1D7F7964E4}" type="doc">
      <dgm:prSet loTypeId="urn:microsoft.com/office/officeart/2005/8/layout/orgChart1" loCatId="hierarchy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E561CFE-13DB-4C9F-BAA9-AD57159424B1}">
      <dgm:prSet phldrT="[Text]" custT="1"/>
      <dgm:spPr/>
      <dgm:t>
        <a:bodyPr/>
        <a:lstStyle/>
        <a:p>
          <a:r>
            <a:rPr lang="en-US" sz="1800" dirty="0"/>
            <a:t>Welcome Page</a:t>
          </a:r>
        </a:p>
      </dgm:t>
    </dgm:pt>
    <dgm:pt modelId="{25D3DF37-0458-4604-B05F-EBF278F96A21}" type="parTrans" cxnId="{7E661072-FC06-4C52-B9E1-F6BE78DE10EC}">
      <dgm:prSet/>
      <dgm:spPr/>
      <dgm:t>
        <a:bodyPr/>
        <a:lstStyle/>
        <a:p>
          <a:endParaRPr lang="en-US"/>
        </a:p>
      </dgm:t>
    </dgm:pt>
    <dgm:pt modelId="{36414B0D-E8AC-4AF6-B60B-60FB32F81B15}" type="sibTrans" cxnId="{7E661072-FC06-4C52-B9E1-F6BE78DE10EC}">
      <dgm:prSet/>
      <dgm:spPr/>
      <dgm:t>
        <a:bodyPr/>
        <a:lstStyle/>
        <a:p>
          <a:endParaRPr lang="en-US"/>
        </a:p>
      </dgm:t>
    </dgm:pt>
    <dgm:pt modelId="{609F2CFE-489F-45DE-946F-4D4E570168F9}">
      <dgm:prSet phldrT="[Text]" custT="1"/>
      <dgm:spPr/>
      <dgm:t>
        <a:bodyPr/>
        <a:lstStyle/>
        <a:p>
          <a:r>
            <a:rPr lang="en-US" sz="1800" dirty="0"/>
            <a:t>About Me</a:t>
          </a:r>
        </a:p>
      </dgm:t>
    </dgm:pt>
    <dgm:pt modelId="{9B849639-2B78-4955-A5AD-3A7FAE51454C}" type="parTrans" cxnId="{B58FA9B5-3807-49DD-8D06-7CDB4D6B49C6}">
      <dgm:prSet/>
      <dgm:spPr/>
      <dgm:t>
        <a:bodyPr/>
        <a:lstStyle/>
        <a:p>
          <a:endParaRPr lang="en-US"/>
        </a:p>
      </dgm:t>
    </dgm:pt>
    <dgm:pt modelId="{E63011D3-DACA-472B-BF8D-3BC42D11CD2D}" type="sibTrans" cxnId="{B58FA9B5-3807-49DD-8D06-7CDB4D6B49C6}">
      <dgm:prSet/>
      <dgm:spPr/>
      <dgm:t>
        <a:bodyPr/>
        <a:lstStyle/>
        <a:p>
          <a:endParaRPr lang="en-US"/>
        </a:p>
      </dgm:t>
    </dgm:pt>
    <dgm:pt modelId="{39514479-2B05-4B37-A445-3ED6DC505B9A}">
      <dgm:prSet phldrT="[Text]" custT="1"/>
      <dgm:spPr/>
      <dgm:t>
        <a:bodyPr/>
        <a:lstStyle/>
        <a:p>
          <a:r>
            <a:rPr lang="en-US" sz="1800" dirty="0"/>
            <a:t>Hobbies</a:t>
          </a:r>
        </a:p>
      </dgm:t>
    </dgm:pt>
    <dgm:pt modelId="{C1CD475C-CC7B-4EDF-8D4F-94384A9F4D51}" type="parTrans" cxnId="{D5983A98-5FCD-46BA-A335-A5BD7B3A8F74}">
      <dgm:prSet/>
      <dgm:spPr/>
      <dgm:t>
        <a:bodyPr/>
        <a:lstStyle/>
        <a:p>
          <a:endParaRPr lang="en-US"/>
        </a:p>
      </dgm:t>
    </dgm:pt>
    <dgm:pt modelId="{F7C441B5-3024-4549-B3C7-C9CC84019D80}" type="sibTrans" cxnId="{D5983A98-5FCD-46BA-A335-A5BD7B3A8F74}">
      <dgm:prSet/>
      <dgm:spPr/>
      <dgm:t>
        <a:bodyPr/>
        <a:lstStyle/>
        <a:p>
          <a:endParaRPr lang="en-US"/>
        </a:p>
      </dgm:t>
    </dgm:pt>
    <dgm:pt modelId="{B17B77C8-15A6-4700-AAB4-D62DB88BEBF8}">
      <dgm:prSet phldrT="[Text]" custT="1"/>
      <dgm:spPr/>
      <dgm:t>
        <a:bodyPr/>
        <a:lstStyle/>
        <a:p>
          <a:r>
            <a:rPr lang="en-US" sz="1800" dirty="0"/>
            <a:t>Future Ambitions</a:t>
          </a:r>
        </a:p>
      </dgm:t>
    </dgm:pt>
    <dgm:pt modelId="{6579BA85-A022-4D25-AACB-80E365542CEC}" type="parTrans" cxnId="{D3436B54-ABCA-4AE9-837A-576D3B72EF1C}">
      <dgm:prSet/>
      <dgm:spPr/>
      <dgm:t>
        <a:bodyPr/>
        <a:lstStyle/>
        <a:p>
          <a:endParaRPr lang="en-US"/>
        </a:p>
      </dgm:t>
    </dgm:pt>
    <dgm:pt modelId="{8F40696B-7D5A-43FC-89D5-0D6911D6881E}" type="sibTrans" cxnId="{D3436B54-ABCA-4AE9-837A-576D3B72EF1C}">
      <dgm:prSet/>
      <dgm:spPr/>
      <dgm:t>
        <a:bodyPr/>
        <a:lstStyle/>
        <a:p>
          <a:endParaRPr lang="en-US"/>
        </a:p>
      </dgm:t>
    </dgm:pt>
    <dgm:pt modelId="{FA941107-19BD-4D14-8195-06F05FF6DE7F}">
      <dgm:prSet phldrT="[Text]" custT="1"/>
      <dgm:spPr/>
      <dgm:t>
        <a:bodyPr/>
        <a:lstStyle/>
        <a:p>
          <a:r>
            <a:rPr lang="en-US" sz="1800" dirty="0"/>
            <a:t>Projects</a:t>
          </a:r>
        </a:p>
      </dgm:t>
    </dgm:pt>
    <dgm:pt modelId="{8E148CB9-6365-4374-AB25-51B2BB890CB9}" type="parTrans" cxnId="{48DC6267-FF20-4899-AC85-CE94CB525DD8}">
      <dgm:prSet/>
      <dgm:spPr/>
      <dgm:t>
        <a:bodyPr/>
        <a:lstStyle/>
        <a:p>
          <a:endParaRPr lang="en-US"/>
        </a:p>
      </dgm:t>
    </dgm:pt>
    <dgm:pt modelId="{D5CC6FF4-8403-4E82-9ED5-3707C38C5D24}" type="sibTrans" cxnId="{48DC6267-FF20-4899-AC85-CE94CB525DD8}">
      <dgm:prSet/>
      <dgm:spPr/>
      <dgm:t>
        <a:bodyPr/>
        <a:lstStyle/>
        <a:p>
          <a:endParaRPr lang="en-US"/>
        </a:p>
      </dgm:t>
    </dgm:pt>
    <dgm:pt modelId="{005DB798-772F-4890-85B8-B9C1DAB49C8C}">
      <dgm:prSet phldrT="[Text]" custT="1"/>
      <dgm:spPr/>
      <dgm:t>
        <a:bodyPr/>
        <a:lstStyle/>
        <a:p>
          <a:r>
            <a:rPr lang="en-US" sz="1800" dirty="0"/>
            <a:t>Contact Me</a:t>
          </a:r>
        </a:p>
      </dgm:t>
    </dgm:pt>
    <dgm:pt modelId="{7FC0FEDA-8119-4D35-9B05-58D4937218D4}" type="parTrans" cxnId="{46B48648-6547-4667-85BF-DE03E3A9BC26}">
      <dgm:prSet/>
      <dgm:spPr/>
      <dgm:t>
        <a:bodyPr/>
        <a:lstStyle/>
        <a:p>
          <a:endParaRPr lang="en-US"/>
        </a:p>
      </dgm:t>
    </dgm:pt>
    <dgm:pt modelId="{3950D631-B86D-49A2-8BDB-16D54844D8A9}" type="sibTrans" cxnId="{46B48648-6547-4667-85BF-DE03E3A9BC26}">
      <dgm:prSet/>
      <dgm:spPr/>
      <dgm:t>
        <a:bodyPr/>
        <a:lstStyle/>
        <a:p>
          <a:endParaRPr lang="en-US"/>
        </a:p>
      </dgm:t>
    </dgm:pt>
    <dgm:pt modelId="{02B351F1-B66F-4772-BFE5-4D4C24856E79}" type="pres">
      <dgm:prSet presAssocID="{01579CD4-A0CE-45D7-898A-BC1D7F7964E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6DBA03D-60B2-4758-9D9B-3DA36EE36B4B}" type="pres">
      <dgm:prSet presAssocID="{BE561CFE-13DB-4C9F-BAA9-AD57159424B1}" presName="hierRoot1" presStyleCnt="0">
        <dgm:presLayoutVars>
          <dgm:hierBranch val="init"/>
        </dgm:presLayoutVars>
      </dgm:prSet>
      <dgm:spPr/>
    </dgm:pt>
    <dgm:pt modelId="{07547181-BA39-4C31-9784-CF8CCCF172F6}" type="pres">
      <dgm:prSet presAssocID="{BE561CFE-13DB-4C9F-BAA9-AD57159424B1}" presName="rootComposite1" presStyleCnt="0"/>
      <dgm:spPr/>
    </dgm:pt>
    <dgm:pt modelId="{30926B47-3AAE-4320-9DA6-04907C16248D}" type="pres">
      <dgm:prSet presAssocID="{BE561CFE-13DB-4C9F-BAA9-AD57159424B1}" presName="rootText1" presStyleLbl="node0" presStyleIdx="0" presStyleCnt="1">
        <dgm:presLayoutVars>
          <dgm:chPref val="3"/>
        </dgm:presLayoutVars>
      </dgm:prSet>
      <dgm:spPr/>
    </dgm:pt>
    <dgm:pt modelId="{C05A7B59-9186-419C-A23C-B72CB6B1C187}" type="pres">
      <dgm:prSet presAssocID="{BE561CFE-13DB-4C9F-BAA9-AD57159424B1}" presName="rootConnector1" presStyleLbl="node1" presStyleIdx="0" presStyleCnt="0"/>
      <dgm:spPr/>
    </dgm:pt>
    <dgm:pt modelId="{970EC2AB-D1CF-4711-8297-A5C89A94C822}" type="pres">
      <dgm:prSet presAssocID="{BE561CFE-13DB-4C9F-BAA9-AD57159424B1}" presName="hierChild2" presStyleCnt="0"/>
      <dgm:spPr/>
    </dgm:pt>
    <dgm:pt modelId="{9393D3D5-E20B-477C-B41B-879F5C20B614}" type="pres">
      <dgm:prSet presAssocID="{9B849639-2B78-4955-A5AD-3A7FAE51454C}" presName="Name37" presStyleLbl="parChTrans1D2" presStyleIdx="0" presStyleCnt="5"/>
      <dgm:spPr/>
    </dgm:pt>
    <dgm:pt modelId="{59B63D2C-7166-4C11-8AF7-00DF2DBDF159}" type="pres">
      <dgm:prSet presAssocID="{609F2CFE-489F-45DE-946F-4D4E570168F9}" presName="hierRoot2" presStyleCnt="0">
        <dgm:presLayoutVars>
          <dgm:hierBranch val="init"/>
        </dgm:presLayoutVars>
      </dgm:prSet>
      <dgm:spPr/>
    </dgm:pt>
    <dgm:pt modelId="{8EB40146-08E5-47BB-84BC-0177FA4C9879}" type="pres">
      <dgm:prSet presAssocID="{609F2CFE-489F-45DE-946F-4D4E570168F9}" presName="rootComposite" presStyleCnt="0"/>
      <dgm:spPr/>
    </dgm:pt>
    <dgm:pt modelId="{9245D03E-BB1E-441C-8595-D71025BD6F01}" type="pres">
      <dgm:prSet presAssocID="{609F2CFE-489F-45DE-946F-4D4E570168F9}" presName="rootText" presStyleLbl="node2" presStyleIdx="0" presStyleCnt="5">
        <dgm:presLayoutVars>
          <dgm:chPref val="3"/>
        </dgm:presLayoutVars>
      </dgm:prSet>
      <dgm:spPr/>
    </dgm:pt>
    <dgm:pt modelId="{FDFDBD7D-EF0B-43C3-BD3C-BC004B050D37}" type="pres">
      <dgm:prSet presAssocID="{609F2CFE-489F-45DE-946F-4D4E570168F9}" presName="rootConnector" presStyleLbl="node2" presStyleIdx="0" presStyleCnt="5"/>
      <dgm:spPr/>
    </dgm:pt>
    <dgm:pt modelId="{4093C7A8-30D5-49D3-B158-1683B3E7D61A}" type="pres">
      <dgm:prSet presAssocID="{609F2CFE-489F-45DE-946F-4D4E570168F9}" presName="hierChild4" presStyleCnt="0"/>
      <dgm:spPr/>
    </dgm:pt>
    <dgm:pt modelId="{D5910DD9-B131-4155-9193-B9A7B5BB63F1}" type="pres">
      <dgm:prSet presAssocID="{609F2CFE-489F-45DE-946F-4D4E570168F9}" presName="hierChild5" presStyleCnt="0"/>
      <dgm:spPr/>
    </dgm:pt>
    <dgm:pt modelId="{433FF8C0-51B9-4DD8-9041-3AF986424387}" type="pres">
      <dgm:prSet presAssocID="{C1CD475C-CC7B-4EDF-8D4F-94384A9F4D51}" presName="Name37" presStyleLbl="parChTrans1D2" presStyleIdx="1" presStyleCnt="5"/>
      <dgm:spPr/>
    </dgm:pt>
    <dgm:pt modelId="{409FD2D1-586B-4A0C-B90A-4CB5A2618684}" type="pres">
      <dgm:prSet presAssocID="{39514479-2B05-4B37-A445-3ED6DC505B9A}" presName="hierRoot2" presStyleCnt="0">
        <dgm:presLayoutVars>
          <dgm:hierBranch val="init"/>
        </dgm:presLayoutVars>
      </dgm:prSet>
      <dgm:spPr/>
    </dgm:pt>
    <dgm:pt modelId="{7B8E5CCF-0063-43B5-92B4-7A4599218322}" type="pres">
      <dgm:prSet presAssocID="{39514479-2B05-4B37-A445-3ED6DC505B9A}" presName="rootComposite" presStyleCnt="0"/>
      <dgm:spPr/>
    </dgm:pt>
    <dgm:pt modelId="{3CD24772-B3B1-4EE6-9ACE-2204E6CF5EAF}" type="pres">
      <dgm:prSet presAssocID="{39514479-2B05-4B37-A445-3ED6DC505B9A}" presName="rootText" presStyleLbl="node2" presStyleIdx="1" presStyleCnt="5">
        <dgm:presLayoutVars>
          <dgm:chPref val="3"/>
        </dgm:presLayoutVars>
      </dgm:prSet>
      <dgm:spPr/>
    </dgm:pt>
    <dgm:pt modelId="{40B0EA83-1937-470C-B172-9F1C5EA47382}" type="pres">
      <dgm:prSet presAssocID="{39514479-2B05-4B37-A445-3ED6DC505B9A}" presName="rootConnector" presStyleLbl="node2" presStyleIdx="1" presStyleCnt="5"/>
      <dgm:spPr/>
    </dgm:pt>
    <dgm:pt modelId="{26CD27CB-9F55-4BBC-BEB6-7EA51BB15ACD}" type="pres">
      <dgm:prSet presAssocID="{39514479-2B05-4B37-A445-3ED6DC505B9A}" presName="hierChild4" presStyleCnt="0"/>
      <dgm:spPr/>
    </dgm:pt>
    <dgm:pt modelId="{BAD23E15-4512-48AA-A3B9-41F5AB4EFFB2}" type="pres">
      <dgm:prSet presAssocID="{39514479-2B05-4B37-A445-3ED6DC505B9A}" presName="hierChild5" presStyleCnt="0"/>
      <dgm:spPr/>
    </dgm:pt>
    <dgm:pt modelId="{150E6745-BD9B-49DE-8A24-6E4EAAED2500}" type="pres">
      <dgm:prSet presAssocID="{6579BA85-A022-4D25-AACB-80E365542CEC}" presName="Name37" presStyleLbl="parChTrans1D2" presStyleIdx="2" presStyleCnt="5"/>
      <dgm:spPr/>
    </dgm:pt>
    <dgm:pt modelId="{B81B2D97-C3FB-4C07-B045-6E1B33CB1639}" type="pres">
      <dgm:prSet presAssocID="{B17B77C8-15A6-4700-AAB4-D62DB88BEBF8}" presName="hierRoot2" presStyleCnt="0">
        <dgm:presLayoutVars>
          <dgm:hierBranch val="init"/>
        </dgm:presLayoutVars>
      </dgm:prSet>
      <dgm:spPr/>
    </dgm:pt>
    <dgm:pt modelId="{DF154072-FAA3-4432-8548-AA86A0561DCE}" type="pres">
      <dgm:prSet presAssocID="{B17B77C8-15A6-4700-AAB4-D62DB88BEBF8}" presName="rootComposite" presStyleCnt="0"/>
      <dgm:spPr/>
    </dgm:pt>
    <dgm:pt modelId="{1FD66BA0-A7F6-4557-B50D-01BE9E6BD1B6}" type="pres">
      <dgm:prSet presAssocID="{B17B77C8-15A6-4700-AAB4-D62DB88BEBF8}" presName="rootText" presStyleLbl="node2" presStyleIdx="2" presStyleCnt="5">
        <dgm:presLayoutVars>
          <dgm:chPref val="3"/>
        </dgm:presLayoutVars>
      </dgm:prSet>
      <dgm:spPr/>
    </dgm:pt>
    <dgm:pt modelId="{A8357B67-23AD-4A30-8127-938FD1EBC93A}" type="pres">
      <dgm:prSet presAssocID="{B17B77C8-15A6-4700-AAB4-D62DB88BEBF8}" presName="rootConnector" presStyleLbl="node2" presStyleIdx="2" presStyleCnt="5"/>
      <dgm:spPr/>
    </dgm:pt>
    <dgm:pt modelId="{975FE961-172B-4856-943B-500DD7DFA556}" type="pres">
      <dgm:prSet presAssocID="{B17B77C8-15A6-4700-AAB4-D62DB88BEBF8}" presName="hierChild4" presStyleCnt="0"/>
      <dgm:spPr/>
    </dgm:pt>
    <dgm:pt modelId="{8251471A-58F2-4385-8DEB-1ADB93140ADE}" type="pres">
      <dgm:prSet presAssocID="{B17B77C8-15A6-4700-AAB4-D62DB88BEBF8}" presName="hierChild5" presStyleCnt="0"/>
      <dgm:spPr/>
    </dgm:pt>
    <dgm:pt modelId="{E904CD87-5910-400E-A433-5BA271024E10}" type="pres">
      <dgm:prSet presAssocID="{8E148CB9-6365-4374-AB25-51B2BB890CB9}" presName="Name37" presStyleLbl="parChTrans1D2" presStyleIdx="3" presStyleCnt="5"/>
      <dgm:spPr/>
    </dgm:pt>
    <dgm:pt modelId="{18D0240E-E7D8-4368-8005-9DAB6F166383}" type="pres">
      <dgm:prSet presAssocID="{FA941107-19BD-4D14-8195-06F05FF6DE7F}" presName="hierRoot2" presStyleCnt="0">
        <dgm:presLayoutVars>
          <dgm:hierBranch val="init"/>
        </dgm:presLayoutVars>
      </dgm:prSet>
      <dgm:spPr/>
    </dgm:pt>
    <dgm:pt modelId="{425945ED-E4A5-457F-AE8B-34169E040CA6}" type="pres">
      <dgm:prSet presAssocID="{FA941107-19BD-4D14-8195-06F05FF6DE7F}" presName="rootComposite" presStyleCnt="0"/>
      <dgm:spPr/>
    </dgm:pt>
    <dgm:pt modelId="{DA84F78C-0F84-487C-BD23-E9E60B05B90D}" type="pres">
      <dgm:prSet presAssocID="{FA941107-19BD-4D14-8195-06F05FF6DE7F}" presName="rootText" presStyleLbl="node2" presStyleIdx="3" presStyleCnt="5">
        <dgm:presLayoutVars>
          <dgm:chPref val="3"/>
        </dgm:presLayoutVars>
      </dgm:prSet>
      <dgm:spPr/>
    </dgm:pt>
    <dgm:pt modelId="{A1EA3820-5ECF-480A-AB03-9B0352114F84}" type="pres">
      <dgm:prSet presAssocID="{FA941107-19BD-4D14-8195-06F05FF6DE7F}" presName="rootConnector" presStyleLbl="node2" presStyleIdx="3" presStyleCnt="5"/>
      <dgm:spPr/>
    </dgm:pt>
    <dgm:pt modelId="{B01B13E5-A203-491C-B1C1-FD89817E7CDD}" type="pres">
      <dgm:prSet presAssocID="{FA941107-19BD-4D14-8195-06F05FF6DE7F}" presName="hierChild4" presStyleCnt="0"/>
      <dgm:spPr/>
    </dgm:pt>
    <dgm:pt modelId="{17322D61-228D-49EA-B71F-1BA1FA88B001}" type="pres">
      <dgm:prSet presAssocID="{FA941107-19BD-4D14-8195-06F05FF6DE7F}" presName="hierChild5" presStyleCnt="0"/>
      <dgm:spPr/>
    </dgm:pt>
    <dgm:pt modelId="{656EEC0E-6594-436D-B550-2526FF13D952}" type="pres">
      <dgm:prSet presAssocID="{7FC0FEDA-8119-4D35-9B05-58D4937218D4}" presName="Name37" presStyleLbl="parChTrans1D2" presStyleIdx="4" presStyleCnt="5"/>
      <dgm:spPr/>
    </dgm:pt>
    <dgm:pt modelId="{2C1E52F1-6E71-484D-A4D9-014CBD85DB6D}" type="pres">
      <dgm:prSet presAssocID="{005DB798-772F-4890-85B8-B9C1DAB49C8C}" presName="hierRoot2" presStyleCnt="0">
        <dgm:presLayoutVars>
          <dgm:hierBranch val="init"/>
        </dgm:presLayoutVars>
      </dgm:prSet>
      <dgm:spPr/>
    </dgm:pt>
    <dgm:pt modelId="{148A3C7E-5FD1-48D6-BD9D-5E7322262704}" type="pres">
      <dgm:prSet presAssocID="{005DB798-772F-4890-85B8-B9C1DAB49C8C}" presName="rootComposite" presStyleCnt="0"/>
      <dgm:spPr/>
    </dgm:pt>
    <dgm:pt modelId="{8CB2BEAB-3D57-4B07-B921-D24399174BB6}" type="pres">
      <dgm:prSet presAssocID="{005DB798-772F-4890-85B8-B9C1DAB49C8C}" presName="rootText" presStyleLbl="node2" presStyleIdx="4" presStyleCnt="5">
        <dgm:presLayoutVars>
          <dgm:chPref val="3"/>
        </dgm:presLayoutVars>
      </dgm:prSet>
      <dgm:spPr/>
    </dgm:pt>
    <dgm:pt modelId="{4A18CD7F-FCEB-4181-9856-A5732C91E86B}" type="pres">
      <dgm:prSet presAssocID="{005DB798-772F-4890-85B8-B9C1DAB49C8C}" presName="rootConnector" presStyleLbl="node2" presStyleIdx="4" presStyleCnt="5"/>
      <dgm:spPr/>
    </dgm:pt>
    <dgm:pt modelId="{C2621C0E-4406-4490-9388-A28454B92508}" type="pres">
      <dgm:prSet presAssocID="{005DB798-772F-4890-85B8-B9C1DAB49C8C}" presName="hierChild4" presStyleCnt="0"/>
      <dgm:spPr/>
    </dgm:pt>
    <dgm:pt modelId="{4173C705-ECCF-4635-B834-C88D30CDA0CB}" type="pres">
      <dgm:prSet presAssocID="{005DB798-772F-4890-85B8-B9C1DAB49C8C}" presName="hierChild5" presStyleCnt="0"/>
      <dgm:spPr/>
    </dgm:pt>
    <dgm:pt modelId="{ADE8C02B-951F-4DD2-BCF1-D89E658855A2}" type="pres">
      <dgm:prSet presAssocID="{BE561CFE-13DB-4C9F-BAA9-AD57159424B1}" presName="hierChild3" presStyleCnt="0"/>
      <dgm:spPr/>
    </dgm:pt>
  </dgm:ptLst>
  <dgm:cxnLst>
    <dgm:cxn modelId="{C80E0200-B162-4484-BCF6-E4100CE940D9}" type="presOf" srcId="{8E148CB9-6365-4374-AB25-51B2BB890CB9}" destId="{E904CD87-5910-400E-A433-5BA271024E10}" srcOrd="0" destOrd="0" presId="urn:microsoft.com/office/officeart/2005/8/layout/orgChart1"/>
    <dgm:cxn modelId="{9F336D00-EEF0-4F27-90EF-F03B3E40C4A3}" type="presOf" srcId="{FA941107-19BD-4D14-8195-06F05FF6DE7F}" destId="{DA84F78C-0F84-487C-BD23-E9E60B05B90D}" srcOrd="0" destOrd="0" presId="urn:microsoft.com/office/officeart/2005/8/layout/orgChart1"/>
    <dgm:cxn modelId="{C3C17D04-4242-4248-BE13-B83BEDB3555E}" type="presOf" srcId="{B17B77C8-15A6-4700-AAB4-D62DB88BEBF8}" destId="{A8357B67-23AD-4A30-8127-938FD1EBC93A}" srcOrd="1" destOrd="0" presId="urn:microsoft.com/office/officeart/2005/8/layout/orgChart1"/>
    <dgm:cxn modelId="{64F0E121-B263-4CC9-AE06-F63F1F4050FC}" type="presOf" srcId="{005DB798-772F-4890-85B8-B9C1DAB49C8C}" destId="{4A18CD7F-FCEB-4181-9856-A5732C91E86B}" srcOrd="1" destOrd="0" presId="urn:microsoft.com/office/officeart/2005/8/layout/orgChart1"/>
    <dgm:cxn modelId="{6EA00832-E9EE-448E-9BB6-C016E0C6B0F5}" type="presOf" srcId="{FA941107-19BD-4D14-8195-06F05FF6DE7F}" destId="{A1EA3820-5ECF-480A-AB03-9B0352114F84}" srcOrd="1" destOrd="0" presId="urn:microsoft.com/office/officeart/2005/8/layout/orgChart1"/>
    <dgm:cxn modelId="{C8F0E53D-C5A9-4048-8ACF-4CFB64FAEC91}" type="presOf" srcId="{BE561CFE-13DB-4C9F-BAA9-AD57159424B1}" destId="{30926B47-3AAE-4320-9DA6-04907C16248D}" srcOrd="0" destOrd="0" presId="urn:microsoft.com/office/officeart/2005/8/layout/orgChart1"/>
    <dgm:cxn modelId="{50589964-DF82-42EA-BC21-8B78C8520A65}" type="presOf" srcId="{7FC0FEDA-8119-4D35-9B05-58D4937218D4}" destId="{656EEC0E-6594-436D-B550-2526FF13D952}" srcOrd="0" destOrd="0" presId="urn:microsoft.com/office/officeart/2005/8/layout/orgChart1"/>
    <dgm:cxn modelId="{48DC6267-FF20-4899-AC85-CE94CB525DD8}" srcId="{BE561CFE-13DB-4C9F-BAA9-AD57159424B1}" destId="{FA941107-19BD-4D14-8195-06F05FF6DE7F}" srcOrd="3" destOrd="0" parTransId="{8E148CB9-6365-4374-AB25-51B2BB890CB9}" sibTransId="{D5CC6FF4-8403-4E82-9ED5-3707C38C5D24}"/>
    <dgm:cxn modelId="{46B48648-6547-4667-85BF-DE03E3A9BC26}" srcId="{BE561CFE-13DB-4C9F-BAA9-AD57159424B1}" destId="{005DB798-772F-4890-85B8-B9C1DAB49C8C}" srcOrd="4" destOrd="0" parTransId="{7FC0FEDA-8119-4D35-9B05-58D4937218D4}" sibTransId="{3950D631-B86D-49A2-8BDB-16D54844D8A9}"/>
    <dgm:cxn modelId="{AFC85C69-AEC2-49A0-81A2-71947C230941}" type="presOf" srcId="{609F2CFE-489F-45DE-946F-4D4E570168F9}" destId="{FDFDBD7D-EF0B-43C3-BD3C-BC004B050D37}" srcOrd="1" destOrd="0" presId="urn:microsoft.com/office/officeart/2005/8/layout/orgChart1"/>
    <dgm:cxn modelId="{B451DF69-7C16-46E5-AF06-3DF32D2FABB6}" type="presOf" srcId="{39514479-2B05-4B37-A445-3ED6DC505B9A}" destId="{40B0EA83-1937-470C-B172-9F1C5EA47382}" srcOrd="1" destOrd="0" presId="urn:microsoft.com/office/officeart/2005/8/layout/orgChart1"/>
    <dgm:cxn modelId="{7165396D-4BC5-423D-8A8F-DA18DFC2066E}" type="presOf" srcId="{9B849639-2B78-4955-A5AD-3A7FAE51454C}" destId="{9393D3D5-E20B-477C-B41B-879F5C20B614}" srcOrd="0" destOrd="0" presId="urn:microsoft.com/office/officeart/2005/8/layout/orgChart1"/>
    <dgm:cxn modelId="{7E661072-FC06-4C52-B9E1-F6BE78DE10EC}" srcId="{01579CD4-A0CE-45D7-898A-BC1D7F7964E4}" destId="{BE561CFE-13DB-4C9F-BAA9-AD57159424B1}" srcOrd="0" destOrd="0" parTransId="{25D3DF37-0458-4604-B05F-EBF278F96A21}" sibTransId="{36414B0D-E8AC-4AF6-B60B-60FB32F81B15}"/>
    <dgm:cxn modelId="{D3436B54-ABCA-4AE9-837A-576D3B72EF1C}" srcId="{BE561CFE-13DB-4C9F-BAA9-AD57159424B1}" destId="{B17B77C8-15A6-4700-AAB4-D62DB88BEBF8}" srcOrd="2" destOrd="0" parTransId="{6579BA85-A022-4D25-AACB-80E365542CEC}" sibTransId="{8F40696B-7D5A-43FC-89D5-0D6911D6881E}"/>
    <dgm:cxn modelId="{A6058A7A-B64C-4033-8A79-2624C1AC4922}" type="presOf" srcId="{005DB798-772F-4890-85B8-B9C1DAB49C8C}" destId="{8CB2BEAB-3D57-4B07-B921-D24399174BB6}" srcOrd="0" destOrd="0" presId="urn:microsoft.com/office/officeart/2005/8/layout/orgChart1"/>
    <dgm:cxn modelId="{44D66F7C-9AB7-4B68-B5DE-C0C2F60BB7DE}" type="presOf" srcId="{6579BA85-A022-4D25-AACB-80E365542CEC}" destId="{150E6745-BD9B-49DE-8A24-6E4EAAED2500}" srcOrd="0" destOrd="0" presId="urn:microsoft.com/office/officeart/2005/8/layout/orgChart1"/>
    <dgm:cxn modelId="{E7040B7E-3F7E-4F73-B6B2-7FDBD1523034}" type="presOf" srcId="{39514479-2B05-4B37-A445-3ED6DC505B9A}" destId="{3CD24772-B3B1-4EE6-9ACE-2204E6CF5EAF}" srcOrd="0" destOrd="0" presId="urn:microsoft.com/office/officeart/2005/8/layout/orgChart1"/>
    <dgm:cxn modelId="{D93E8A85-B9B4-46A8-9E42-A5470A84B549}" type="presOf" srcId="{B17B77C8-15A6-4700-AAB4-D62DB88BEBF8}" destId="{1FD66BA0-A7F6-4557-B50D-01BE9E6BD1B6}" srcOrd="0" destOrd="0" presId="urn:microsoft.com/office/officeart/2005/8/layout/orgChart1"/>
    <dgm:cxn modelId="{D5983A98-5FCD-46BA-A335-A5BD7B3A8F74}" srcId="{BE561CFE-13DB-4C9F-BAA9-AD57159424B1}" destId="{39514479-2B05-4B37-A445-3ED6DC505B9A}" srcOrd="1" destOrd="0" parTransId="{C1CD475C-CC7B-4EDF-8D4F-94384A9F4D51}" sibTransId="{F7C441B5-3024-4549-B3C7-C9CC84019D80}"/>
    <dgm:cxn modelId="{47FCD4A0-1C0C-42ED-8F37-4682725614A6}" type="presOf" srcId="{609F2CFE-489F-45DE-946F-4D4E570168F9}" destId="{9245D03E-BB1E-441C-8595-D71025BD6F01}" srcOrd="0" destOrd="0" presId="urn:microsoft.com/office/officeart/2005/8/layout/orgChart1"/>
    <dgm:cxn modelId="{165C5AB3-10CB-40F5-BAE9-54699574CC65}" type="presOf" srcId="{C1CD475C-CC7B-4EDF-8D4F-94384A9F4D51}" destId="{433FF8C0-51B9-4DD8-9041-3AF986424387}" srcOrd="0" destOrd="0" presId="urn:microsoft.com/office/officeart/2005/8/layout/orgChart1"/>
    <dgm:cxn modelId="{B58FA9B5-3807-49DD-8D06-7CDB4D6B49C6}" srcId="{BE561CFE-13DB-4C9F-BAA9-AD57159424B1}" destId="{609F2CFE-489F-45DE-946F-4D4E570168F9}" srcOrd="0" destOrd="0" parTransId="{9B849639-2B78-4955-A5AD-3A7FAE51454C}" sibTransId="{E63011D3-DACA-472B-BF8D-3BC42D11CD2D}"/>
    <dgm:cxn modelId="{DC97AFC1-A5A9-431F-B226-C96D7D2812D9}" type="presOf" srcId="{BE561CFE-13DB-4C9F-BAA9-AD57159424B1}" destId="{C05A7B59-9186-419C-A23C-B72CB6B1C187}" srcOrd="1" destOrd="0" presId="urn:microsoft.com/office/officeart/2005/8/layout/orgChart1"/>
    <dgm:cxn modelId="{7B6DF8D3-4FFF-4BD1-80DE-B2F8A7AB4454}" type="presOf" srcId="{01579CD4-A0CE-45D7-898A-BC1D7F7964E4}" destId="{02B351F1-B66F-4772-BFE5-4D4C24856E79}" srcOrd="0" destOrd="0" presId="urn:microsoft.com/office/officeart/2005/8/layout/orgChart1"/>
    <dgm:cxn modelId="{196F6BE7-C6A9-4EA5-8086-33963180A37D}" type="presParOf" srcId="{02B351F1-B66F-4772-BFE5-4D4C24856E79}" destId="{F6DBA03D-60B2-4758-9D9B-3DA36EE36B4B}" srcOrd="0" destOrd="0" presId="urn:microsoft.com/office/officeart/2005/8/layout/orgChart1"/>
    <dgm:cxn modelId="{55A4C072-CD20-41F3-B994-A0F59F772D4A}" type="presParOf" srcId="{F6DBA03D-60B2-4758-9D9B-3DA36EE36B4B}" destId="{07547181-BA39-4C31-9784-CF8CCCF172F6}" srcOrd="0" destOrd="0" presId="urn:microsoft.com/office/officeart/2005/8/layout/orgChart1"/>
    <dgm:cxn modelId="{F10AD5AF-60BE-4C78-9BB7-3ABEC75AC972}" type="presParOf" srcId="{07547181-BA39-4C31-9784-CF8CCCF172F6}" destId="{30926B47-3AAE-4320-9DA6-04907C16248D}" srcOrd="0" destOrd="0" presId="urn:microsoft.com/office/officeart/2005/8/layout/orgChart1"/>
    <dgm:cxn modelId="{B2249248-9EBD-4892-9CE6-C1968A21BEA4}" type="presParOf" srcId="{07547181-BA39-4C31-9784-CF8CCCF172F6}" destId="{C05A7B59-9186-419C-A23C-B72CB6B1C187}" srcOrd="1" destOrd="0" presId="urn:microsoft.com/office/officeart/2005/8/layout/orgChart1"/>
    <dgm:cxn modelId="{C81E867F-6807-402B-B23B-BD5920701160}" type="presParOf" srcId="{F6DBA03D-60B2-4758-9D9B-3DA36EE36B4B}" destId="{970EC2AB-D1CF-4711-8297-A5C89A94C822}" srcOrd="1" destOrd="0" presId="urn:microsoft.com/office/officeart/2005/8/layout/orgChart1"/>
    <dgm:cxn modelId="{6D1FA5B2-6416-41BA-9DB8-D47EF77845C3}" type="presParOf" srcId="{970EC2AB-D1CF-4711-8297-A5C89A94C822}" destId="{9393D3D5-E20B-477C-B41B-879F5C20B614}" srcOrd="0" destOrd="0" presId="urn:microsoft.com/office/officeart/2005/8/layout/orgChart1"/>
    <dgm:cxn modelId="{719D3E85-83F0-4A36-8AD7-CFBD741D9E9F}" type="presParOf" srcId="{970EC2AB-D1CF-4711-8297-A5C89A94C822}" destId="{59B63D2C-7166-4C11-8AF7-00DF2DBDF159}" srcOrd="1" destOrd="0" presId="urn:microsoft.com/office/officeart/2005/8/layout/orgChart1"/>
    <dgm:cxn modelId="{DBC618D3-73F4-4439-9E26-50527AA1E85A}" type="presParOf" srcId="{59B63D2C-7166-4C11-8AF7-00DF2DBDF159}" destId="{8EB40146-08E5-47BB-84BC-0177FA4C9879}" srcOrd="0" destOrd="0" presId="urn:microsoft.com/office/officeart/2005/8/layout/orgChart1"/>
    <dgm:cxn modelId="{B318E3FE-F8BE-4DA5-BC62-8C13D5073410}" type="presParOf" srcId="{8EB40146-08E5-47BB-84BC-0177FA4C9879}" destId="{9245D03E-BB1E-441C-8595-D71025BD6F01}" srcOrd="0" destOrd="0" presId="urn:microsoft.com/office/officeart/2005/8/layout/orgChart1"/>
    <dgm:cxn modelId="{66A6D39A-5342-4D62-8F66-393AB5EA3ECC}" type="presParOf" srcId="{8EB40146-08E5-47BB-84BC-0177FA4C9879}" destId="{FDFDBD7D-EF0B-43C3-BD3C-BC004B050D37}" srcOrd="1" destOrd="0" presId="urn:microsoft.com/office/officeart/2005/8/layout/orgChart1"/>
    <dgm:cxn modelId="{979ED85F-D3FB-4451-AF3D-6623B2A55F92}" type="presParOf" srcId="{59B63D2C-7166-4C11-8AF7-00DF2DBDF159}" destId="{4093C7A8-30D5-49D3-B158-1683B3E7D61A}" srcOrd="1" destOrd="0" presId="urn:microsoft.com/office/officeart/2005/8/layout/orgChart1"/>
    <dgm:cxn modelId="{BB7B0488-B90C-44D0-921D-69EE6C8E1A7F}" type="presParOf" srcId="{59B63D2C-7166-4C11-8AF7-00DF2DBDF159}" destId="{D5910DD9-B131-4155-9193-B9A7B5BB63F1}" srcOrd="2" destOrd="0" presId="urn:microsoft.com/office/officeart/2005/8/layout/orgChart1"/>
    <dgm:cxn modelId="{CD99776A-EC6D-463B-AC17-C94D5003BB68}" type="presParOf" srcId="{970EC2AB-D1CF-4711-8297-A5C89A94C822}" destId="{433FF8C0-51B9-4DD8-9041-3AF986424387}" srcOrd="2" destOrd="0" presId="urn:microsoft.com/office/officeart/2005/8/layout/orgChart1"/>
    <dgm:cxn modelId="{F9C76FDD-9963-42F5-925A-FA76CAFCC3BA}" type="presParOf" srcId="{970EC2AB-D1CF-4711-8297-A5C89A94C822}" destId="{409FD2D1-586B-4A0C-B90A-4CB5A2618684}" srcOrd="3" destOrd="0" presId="urn:microsoft.com/office/officeart/2005/8/layout/orgChart1"/>
    <dgm:cxn modelId="{B48CFD47-A3AB-4579-A91F-27322AB203D9}" type="presParOf" srcId="{409FD2D1-586B-4A0C-B90A-4CB5A2618684}" destId="{7B8E5CCF-0063-43B5-92B4-7A4599218322}" srcOrd="0" destOrd="0" presId="urn:microsoft.com/office/officeart/2005/8/layout/orgChart1"/>
    <dgm:cxn modelId="{584C26D9-1137-4478-95B6-35FDD9F6051E}" type="presParOf" srcId="{7B8E5CCF-0063-43B5-92B4-7A4599218322}" destId="{3CD24772-B3B1-4EE6-9ACE-2204E6CF5EAF}" srcOrd="0" destOrd="0" presId="urn:microsoft.com/office/officeart/2005/8/layout/orgChart1"/>
    <dgm:cxn modelId="{23B1AF9A-04E5-41A8-A629-2282A2F5242F}" type="presParOf" srcId="{7B8E5CCF-0063-43B5-92B4-7A4599218322}" destId="{40B0EA83-1937-470C-B172-9F1C5EA47382}" srcOrd="1" destOrd="0" presId="urn:microsoft.com/office/officeart/2005/8/layout/orgChart1"/>
    <dgm:cxn modelId="{42CD3D03-1BE2-4BBB-9DA6-98C8F3828826}" type="presParOf" srcId="{409FD2D1-586B-4A0C-B90A-4CB5A2618684}" destId="{26CD27CB-9F55-4BBC-BEB6-7EA51BB15ACD}" srcOrd="1" destOrd="0" presId="urn:microsoft.com/office/officeart/2005/8/layout/orgChart1"/>
    <dgm:cxn modelId="{EE0A7681-D05B-4BB0-81C5-181DF9BA0D19}" type="presParOf" srcId="{409FD2D1-586B-4A0C-B90A-4CB5A2618684}" destId="{BAD23E15-4512-48AA-A3B9-41F5AB4EFFB2}" srcOrd="2" destOrd="0" presId="urn:microsoft.com/office/officeart/2005/8/layout/orgChart1"/>
    <dgm:cxn modelId="{AB9CE52A-57B2-4268-9384-3E1F527A6B35}" type="presParOf" srcId="{970EC2AB-D1CF-4711-8297-A5C89A94C822}" destId="{150E6745-BD9B-49DE-8A24-6E4EAAED2500}" srcOrd="4" destOrd="0" presId="urn:microsoft.com/office/officeart/2005/8/layout/orgChart1"/>
    <dgm:cxn modelId="{BA3BAEC1-2325-4017-BFDF-17AD8313784C}" type="presParOf" srcId="{970EC2AB-D1CF-4711-8297-A5C89A94C822}" destId="{B81B2D97-C3FB-4C07-B045-6E1B33CB1639}" srcOrd="5" destOrd="0" presId="urn:microsoft.com/office/officeart/2005/8/layout/orgChart1"/>
    <dgm:cxn modelId="{A4F36B33-671F-4081-890E-0AAF91C653B9}" type="presParOf" srcId="{B81B2D97-C3FB-4C07-B045-6E1B33CB1639}" destId="{DF154072-FAA3-4432-8548-AA86A0561DCE}" srcOrd="0" destOrd="0" presId="urn:microsoft.com/office/officeart/2005/8/layout/orgChart1"/>
    <dgm:cxn modelId="{36846E30-E422-4530-A274-AA332EF80570}" type="presParOf" srcId="{DF154072-FAA3-4432-8548-AA86A0561DCE}" destId="{1FD66BA0-A7F6-4557-B50D-01BE9E6BD1B6}" srcOrd="0" destOrd="0" presId="urn:microsoft.com/office/officeart/2005/8/layout/orgChart1"/>
    <dgm:cxn modelId="{3ED3D6E7-86B0-4D20-9A6E-09E41341BE84}" type="presParOf" srcId="{DF154072-FAA3-4432-8548-AA86A0561DCE}" destId="{A8357B67-23AD-4A30-8127-938FD1EBC93A}" srcOrd="1" destOrd="0" presId="urn:microsoft.com/office/officeart/2005/8/layout/orgChart1"/>
    <dgm:cxn modelId="{1D27F7E1-E850-4F9D-AB3F-82B2738F98F0}" type="presParOf" srcId="{B81B2D97-C3FB-4C07-B045-6E1B33CB1639}" destId="{975FE961-172B-4856-943B-500DD7DFA556}" srcOrd="1" destOrd="0" presId="urn:microsoft.com/office/officeart/2005/8/layout/orgChart1"/>
    <dgm:cxn modelId="{56879C91-78F8-4D01-8F86-339F74436BA8}" type="presParOf" srcId="{B81B2D97-C3FB-4C07-B045-6E1B33CB1639}" destId="{8251471A-58F2-4385-8DEB-1ADB93140ADE}" srcOrd="2" destOrd="0" presId="urn:microsoft.com/office/officeart/2005/8/layout/orgChart1"/>
    <dgm:cxn modelId="{309D8057-822E-4200-BBDB-1128A5FF0C3F}" type="presParOf" srcId="{970EC2AB-D1CF-4711-8297-A5C89A94C822}" destId="{E904CD87-5910-400E-A433-5BA271024E10}" srcOrd="6" destOrd="0" presId="urn:microsoft.com/office/officeart/2005/8/layout/orgChart1"/>
    <dgm:cxn modelId="{5BA85F95-97F6-4D2A-9700-4B4613F87DAA}" type="presParOf" srcId="{970EC2AB-D1CF-4711-8297-A5C89A94C822}" destId="{18D0240E-E7D8-4368-8005-9DAB6F166383}" srcOrd="7" destOrd="0" presId="urn:microsoft.com/office/officeart/2005/8/layout/orgChart1"/>
    <dgm:cxn modelId="{AFDA935C-0F78-4994-8FD1-268E1C469BAE}" type="presParOf" srcId="{18D0240E-E7D8-4368-8005-9DAB6F166383}" destId="{425945ED-E4A5-457F-AE8B-34169E040CA6}" srcOrd="0" destOrd="0" presId="urn:microsoft.com/office/officeart/2005/8/layout/orgChart1"/>
    <dgm:cxn modelId="{E9329F31-CFD5-4F76-9263-71DEEAF38DE6}" type="presParOf" srcId="{425945ED-E4A5-457F-AE8B-34169E040CA6}" destId="{DA84F78C-0F84-487C-BD23-E9E60B05B90D}" srcOrd="0" destOrd="0" presId="urn:microsoft.com/office/officeart/2005/8/layout/orgChart1"/>
    <dgm:cxn modelId="{5EE3A074-1C03-478A-BA47-07E25ED6A8F3}" type="presParOf" srcId="{425945ED-E4A5-457F-AE8B-34169E040CA6}" destId="{A1EA3820-5ECF-480A-AB03-9B0352114F84}" srcOrd="1" destOrd="0" presId="urn:microsoft.com/office/officeart/2005/8/layout/orgChart1"/>
    <dgm:cxn modelId="{17C7D430-B79F-4845-BE93-7B341ADC0CEC}" type="presParOf" srcId="{18D0240E-E7D8-4368-8005-9DAB6F166383}" destId="{B01B13E5-A203-491C-B1C1-FD89817E7CDD}" srcOrd="1" destOrd="0" presId="urn:microsoft.com/office/officeart/2005/8/layout/orgChart1"/>
    <dgm:cxn modelId="{6748DD6E-D99C-414C-81F5-ADCAB293440A}" type="presParOf" srcId="{18D0240E-E7D8-4368-8005-9DAB6F166383}" destId="{17322D61-228D-49EA-B71F-1BA1FA88B001}" srcOrd="2" destOrd="0" presId="urn:microsoft.com/office/officeart/2005/8/layout/orgChart1"/>
    <dgm:cxn modelId="{47179597-9DFF-45D6-A017-40761FB9C004}" type="presParOf" srcId="{970EC2AB-D1CF-4711-8297-A5C89A94C822}" destId="{656EEC0E-6594-436D-B550-2526FF13D952}" srcOrd="8" destOrd="0" presId="urn:microsoft.com/office/officeart/2005/8/layout/orgChart1"/>
    <dgm:cxn modelId="{76F73CA5-E1EF-4353-A723-AA269854AC46}" type="presParOf" srcId="{970EC2AB-D1CF-4711-8297-A5C89A94C822}" destId="{2C1E52F1-6E71-484D-A4D9-014CBD85DB6D}" srcOrd="9" destOrd="0" presId="urn:microsoft.com/office/officeart/2005/8/layout/orgChart1"/>
    <dgm:cxn modelId="{020F62D2-95E6-42A8-8210-D3B32D8A1CDB}" type="presParOf" srcId="{2C1E52F1-6E71-484D-A4D9-014CBD85DB6D}" destId="{148A3C7E-5FD1-48D6-BD9D-5E7322262704}" srcOrd="0" destOrd="0" presId="urn:microsoft.com/office/officeart/2005/8/layout/orgChart1"/>
    <dgm:cxn modelId="{00722EA3-D190-4440-B6B2-7724B155AB88}" type="presParOf" srcId="{148A3C7E-5FD1-48D6-BD9D-5E7322262704}" destId="{8CB2BEAB-3D57-4B07-B921-D24399174BB6}" srcOrd="0" destOrd="0" presId="urn:microsoft.com/office/officeart/2005/8/layout/orgChart1"/>
    <dgm:cxn modelId="{06486050-0B74-4F76-8570-49684A4C19FE}" type="presParOf" srcId="{148A3C7E-5FD1-48D6-BD9D-5E7322262704}" destId="{4A18CD7F-FCEB-4181-9856-A5732C91E86B}" srcOrd="1" destOrd="0" presId="urn:microsoft.com/office/officeart/2005/8/layout/orgChart1"/>
    <dgm:cxn modelId="{A5E4270C-49E1-4C68-91D4-B804CD62AB3D}" type="presParOf" srcId="{2C1E52F1-6E71-484D-A4D9-014CBD85DB6D}" destId="{C2621C0E-4406-4490-9388-A28454B92508}" srcOrd="1" destOrd="0" presId="urn:microsoft.com/office/officeart/2005/8/layout/orgChart1"/>
    <dgm:cxn modelId="{1223BBD8-4C4D-415A-9844-4EE9B0A61133}" type="presParOf" srcId="{2C1E52F1-6E71-484D-A4D9-014CBD85DB6D}" destId="{4173C705-ECCF-4635-B834-C88D30CDA0CB}" srcOrd="2" destOrd="0" presId="urn:microsoft.com/office/officeart/2005/8/layout/orgChart1"/>
    <dgm:cxn modelId="{DDE00A3B-FB38-44F2-94C7-1156F46FD892}" type="presParOf" srcId="{F6DBA03D-60B2-4758-9D9B-3DA36EE36B4B}" destId="{ADE8C02B-951F-4DD2-BCF1-D89E658855A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6EEC0E-6594-436D-B550-2526FF13D952}">
      <dsp:nvSpPr>
        <dsp:cNvPr id="0" name=""/>
        <dsp:cNvSpPr/>
      </dsp:nvSpPr>
      <dsp:spPr>
        <a:xfrm>
          <a:off x="4573587" y="1969166"/>
          <a:ext cx="3789791" cy="328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4433"/>
              </a:lnTo>
              <a:lnTo>
                <a:pt x="3789791" y="164433"/>
              </a:lnTo>
              <a:lnTo>
                <a:pt x="3789791" y="32886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04CD87-5910-400E-A433-5BA271024E10}">
      <dsp:nvSpPr>
        <dsp:cNvPr id="0" name=""/>
        <dsp:cNvSpPr/>
      </dsp:nvSpPr>
      <dsp:spPr>
        <a:xfrm>
          <a:off x="4573587" y="1969166"/>
          <a:ext cx="1894895" cy="328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4433"/>
              </a:lnTo>
              <a:lnTo>
                <a:pt x="1894895" y="164433"/>
              </a:lnTo>
              <a:lnTo>
                <a:pt x="1894895" y="32886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0E6745-BD9B-49DE-8A24-6E4EAAED2500}">
      <dsp:nvSpPr>
        <dsp:cNvPr id="0" name=""/>
        <dsp:cNvSpPr/>
      </dsp:nvSpPr>
      <dsp:spPr>
        <a:xfrm>
          <a:off x="4527867" y="1969166"/>
          <a:ext cx="91440" cy="32886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886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3FF8C0-51B9-4DD8-9041-3AF986424387}">
      <dsp:nvSpPr>
        <dsp:cNvPr id="0" name=""/>
        <dsp:cNvSpPr/>
      </dsp:nvSpPr>
      <dsp:spPr>
        <a:xfrm>
          <a:off x="2678691" y="1969166"/>
          <a:ext cx="1894895" cy="328866"/>
        </a:xfrm>
        <a:custGeom>
          <a:avLst/>
          <a:gdLst/>
          <a:ahLst/>
          <a:cxnLst/>
          <a:rect l="0" t="0" r="0" b="0"/>
          <a:pathLst>
            <a:path>
              <a:moveTo>
                <a:pt x="1894895" y="0"/>
              </a:moveTo>
              <a:lnTo>
                <a:pt x="1894895" y="164433"/>
              </a:lnTo>
              <a:lnTo>
                <a:pt x="0" y="164433"/>
              </a:lnTo>
              <a:lnTo>
                <a:pt x="0" y="32886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93D3D5-E20B-477C-B41B-879F5C20B614}">
      <dsp:nvSpPr>
        <dsp:cNvPr id="0" name=""/>
        <dsp:cNvSpPr/>
      </dsp:nvSpPr>
      <dsp:spPr>
        <a:xfrm>
          <a:off x="783796" y="1969166"/>
          <a:ext cx="3789791" cy="328866"/>
        </a:xfrm>
        <a:custGeom>
          <a:avLst/>
          <a:gdLst/>
          <a:ahLst/>
          <a:cxnLst/>
          <a:rect l="0" t="0" r="0" b="0"/>
          <a:pathLst>
            <a:path>
              <a:moveTo>
                <a:pt x="3789791" y="0"/>
              </a:moveTo>
              <a:lnTo>
                <a:pt x="3789791" y="164433"/>
              </a:lnTo>
              <a:lnTo>
                <a:pt x="0" y="164433"/>
              </a:lnTo>
              <a:lnTo>
                <a:pt x="0" y="32886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926B47-3AAE-4320-9DA6-04907C16248D}">
      <dsp:nvSpPr>
        <dsp:cNvPr id="0" name=""/>
        <dsp:cNvSpPr/>
      </dsp:nvSpPr>
      <dsp:spPr>
        <a:xfrm>
          <a:off x="3790572" y="1186152"/>
          <a:ext cx="1566029" cy="78301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Welcome Page</a:t>
          </a:r>
        </a:p>
      </dsp:txBody>
      <dsp:txXfrm>
        <a:off x="3790572" y="1186152"/>
        <a:ext cx="1566029" cy="783014"/>
      </dsp:txXfrm>
    </dsp:sp>
    <dsp:sp modelId="{9245D03E-BB1E-441C-8595-D71025BD6F01}">
      <dsp:nvSpPr>
        <dsp:cNvPr id="0" name=""/>
        <dsp:cNvSpPr/>
      </dsp:nvSpPr>
      <dsp:spPr>
        <a:xfrm>
          <a:off x="781" y="2298033"/>
          <a:ext cx="1566029" cy="78301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About Me</a:t>
          </a:r>
        </a:p>
      </dsp:txBody>
      <dsp:txXfrm>
        <a:off x="781" y="2298033"/>
        <a:ext cx="1566029" cy="783014"/>
      </dsp:txXfrm>
    </dsp:sp>
    <dsp:sp modelId="{3CD24772-B3B1-4EE6-9ACE-2204E6CF5EAF}">
      <dsp:nvSpPr>
        <dsp:cNvPr id="0" name=""/>
        <dsp:cNvSpPr/>
      </dsp:nvSpPr>
      <dsp:spPr>
        <a:xfrm>
          <a:off x="1895677" y="2298033"/>
          <a:ext cx="1566029" cy="78301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Hobbies</a:t>
          </a:r>
        </a:p>
      </dsp:txBody>
      <dsp:txXfrm>
        <a:off x="1895677" y="2298033"/>
        <a:ext cx="1566029" cy="783014"/>
      </dsp:txXfrm>
    </dsp:sp>
    <dsp:sp modelId="{1FD66BA0-A7F6-4557-B50D-01BE9E6BD1B6}">
      <dsp:nvSpPr>
        <dsp:cNvPr id="0" name=""/>
        <dsp:cNvSpPr/>
      </dsp:nvSpPr>
      <dsp:spPr>
        <a:xfrm>
          <a:off x="3790572" y="2298033"/>
          <a:ext cx="1566029" cy="78301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Future Ambitions</a:t>
          </a:r>
        </a:p>
      </dsp:txBody>
      <dsp:txXfrm>
        <a:off x="3790572" y="2298033"/>
        <a:ext cx="1566029" cy="783014"/>
      </dsp:txXfrm>
    </dsp:sp>
    <dsp:sp modelId="{DA84F78C-0F84-487C-BD23-E9E60B05B90D}">
      <dsp:nvSpPr>
        <dsp:cNvPr id="0" name=""/>
        <dsp:cNvSpPr/>
      </dsp:nvSpPr>
      <dsp:spPr>
        <a:xfrm>
          <a:off x="5685468" y="2298033"/>
          <a:ext cx="1566029" cy="78301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Projects</a:t>
          </a:r>
        </a:p>
      </dsp:txBody>
      <dsp:txXfrm>
        <a:off x="5685468" y="2298033"/>
        <a:ext cx="1566029" cy="783014"/>
      </dsp:txXfrm>
    </dsp:sp>
    <dsp:sp modelId="{8CB2BEAB-3D57-4B07-B921-D24399174BB6}">
      <dsp:nvSpPr>
        <dsp:cNvPr id="0" name=""/>
        <dsp:cNvSpPr/>
      </dsp:nvSpPr>
      <dsp:spPr>
        <a:xfrm>
          <a:off x="7580363" y="2298033"/>
          <a:ext cx="1566029" cy="78301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Contact Me</a:t>
          </a:r>
        </a:p>
      </dsp:txBody>
      <dsp:txXfrm>
        <a:off x="7580363" y="2298033"/>
        <a:ext cx="1566029" cy="7830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F6E5EA-C4A6-4CCA-AD95-54B18081CFA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D46B6-8D91-4FF1-B738-5C93305BF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18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810" y="1905000"/>
            <a:ext cx="9146382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810" y="5105400"/>
            <a:ext cx="9146381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8245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F2F2-01AF-4B85-BEB3-874B1B1D2F24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A1EE-6D96-43BF-8118-34F395CCF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441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4311" y="274640"/>
            <a:ext cx="1371957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7046" y="3472590"/>
            <a:ext cx="6492240" cy="64025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171" y="277814"/>
            <a:ext cx="9146383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F2F2-01AF-4B85-BEB3-874B1B1D2F24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A1EE-6D96-43BF-8118-34F395CCF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13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F2F2-01AF-4B85-BEB3-874B1B1D2F24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A1EE-6D96-43BF-8118-34F395CCF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324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0" y="1905000"/>
            <a:ext cx="9146382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0" y="5102526"/>
            <a:ext cx="9146381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F2F2-01AF-4B85-BEB3-874B1B1D2F24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A1EE-6D96-43BF-8118-34F395CCF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65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810" y="1905000"/>
            <a:ext cx="4420750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42" y="1905000"/>
            <a:ext cx="442074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F2F2-01AF-4B85-BEB3-874B1B1D2F24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A1EE-6D96-43BF-8118-34F395CCF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97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0" y="1905000"/>
            <a:ext cx="441770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810" y="2819400"/>
            <a:ext cx="441770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1488" y="1905000"/>
            <a:ext cx="441770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1488" y="2819400"/>
            <a:ext cx="441770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F2F2-01AF-4B85-BEB3-874B1B1D2F24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A1EE-6D96-43BF-8118-34F395CCF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77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F2F2-01AF-4B85-BEB3-874B1B1D2F24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A1EE-6D96-43BF-8118-34F395CCF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371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F2F2-01AF-4B85-BEB3-874B1B1D2F24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A1EE-6D96-43BF-8118-34F395CCF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275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809" y="3429000"/>
            <a:ext cx="2743915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1249" y="1905000"/>
            <a:ext cx="5670757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8990" y="1630822"/>
            <a:ext cx="6292667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F2F2-01AF-4B85-BEB3-874B1B1D2F24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A1EE-6D96-43BF-8118-34F395CCF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986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6293" y="1884311"/>
            <a:ext cx="5670757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877" y="1630822"/>
            <a:ext cx="6292667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8018" y="3411748"/>
            <a:ext cx="2743915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F2F2-01AF-4B85-BEB3-874B1B1D2F24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A1EE-6D96-43BF-8118-34F395CCF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99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1" y="1905000"/>
            <a:ext cx="9146382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5F2F2-01AF-4B85-BEB3-874B1B1D2F24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EA1EE-6D96-43BF-8118-34F395CCF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855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Chalkboy Free Trial" pitchFamily="50" charset="0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nicholascaporusso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hyperlink" Target="https://www.tobiasbecs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aronzarabi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hyperlink" Target="https://www.frankieratford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D65A-0F08-4A8D-B916-11E9EB713E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halkboy Free Trial" pitchFamily="50" charset="0"/>
              </a:rPr>
              <a:t>Personal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A747B7-4347-424E-BE05-8C27E32199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Alioun S. Gassama</a:t>
            </a:r>
          </a:p>
        </p:txBody>
      </p:sp>
    </p:spTree>
    <p:extLst>
      <p:ext uri="{BB962C8B-B14F-4D97-AF65-F5344CB8AC3E}">
        <p14:creationId xmlns:p14="http://schemas.microsoft.com/office/powerpoint/2010/main" val="1136742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B88DA-372E-4422-9624-D97783F50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89FCA-7464-4599-BFBA-47718A5BF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website is all about me. It is made to get to know me without contacting. My hobbies, education, projects, future ambitions, and ways to contact me.</a:t>
            </a:r>
          </a:p>
        </p:txBody>
      </p:sp>
    </p:spTree>
    <p:extLst>
      <p:ext uri="{BB962C8B-B14F-4D97-AF65-F5344CB8AC3E}">
        <p14:creationId xmlns:p14="http://schemas.microsoft.com/office/powerpoint/2010/main" val="1079194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F9428-6D97-414D-9428-DDE6DDF7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About Website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BD879-8DB9-42A7-B3A9-8D73C95D1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Purpose – Learn about me</a:t>
            </a:r>
          </a:p>
          <a:p>
            <a:pPr marL="0" indent="0">
              <a:buNone/>
            </a:pPr>
            <a:r>
              <a:rPr lang="en-US" b="0" i="0" dirty="0">
                <a:effectLst/>
              </a:rPr>
              <a:t>Presentation – Serious yet loose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b="0" i="0" dirty="0">
                <a:effectLst/>
              </a:rPr>
              <a:t>udience – Employers and anyone else who would like to know more about me</a:t>
            </a:r>
          </a:p>
          <a:p>
            <a:pPr marL="0" indent="0">
              <a:buNone/>
            </a:pPr>
            <a:r>
              <a:rPr lang="en-US" b="0" i="0" dirty="0">
                <a:effectLst/>
              </a:rPr>
              <a:t>Content – H</a:t>
            </a:r>
            <a:r>
              <a:rPr lang="en-US" dirty="0"/>
              <a:t>obbies, Education, Projects, Future Ambitions, and ways to contact me</a:t>
            </a:r>
            <a:endParaRPr lang="en-US" b="0" i="0" dirty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098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CE5EB-E97A-4A83-8FFB-4C3C3D4ED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0" i="0" dirty="0">
                <a:effectLst/>
              </a:rPr>
              <a:t>Archetype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BDF5-8ACB-417D-86C5-ECA2CCF41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u="sng" dirty="0"/>
              <a:t>The Ruler</a:t>
            </a:r>
          </a:p>
          <a:p>
            <a:r>
              <a:rPr lang="en-US" dirty="0"/>
              <a:t>I am serious when I but my mind to something and while try my best to achieve it</a:t>
            </a:r>
          </a:p>
          <a:p>
            <a:pPr marL="0" indent="0">
              <a:buNone/>
            </a:pPr>
            <a:r>
              <a:rPr lang="en-US" u="sng" dirty="0"/>
              <a:t>The Creator</a:t>
            </a:r>
          </a:p>
          <a:p>
            <a:r>
              <a:rPr lang="en-US" dirty="0"/>
              <a:t>I like making new things with my own hands</a:t>
            </a:r>
          </a:p>
          <a:p>
            <a:pPr marL="0" indent="0">
              <a:buNone/>
            </a:pPr>
            <a:r>
              <a:rPr lang="en-US" u="sng" dirty="0"/>
              <a:t>The Explorer</a:t>
            </a:r>
          </a:p>
          <a:p>
            <a:r>
              <a:rPr lang="en-US" dirty="0"/>
              <a:t>I like learning new things to increasing my interests and abilities</a:t>
            </a:r>
          </a:p>
          <a:p>
            <a:pPr marL="0" indent="0">
              <a:buNone/>
            </a:pPr>
            <a:r>
              <a:rPr lang="en-US" u="sng" dirty="0"/>
              <a:t>The Jester</a:t>
            </a:r>
          </a:p>
          <a:p>
            <a:r>
              <a:rPr lang="en-US" dirty="0"/>
              <a:t>I like making things fun in interesting even while learning</a:t>
            </a:r>
          </a:p>
        </p:txBody>
      </p:sp>
    </p:spTree>
    <p:extLst>
      <p:ext uri="{BB962C8B-B14F-4D97-AF65-F5344CB8AC3E}">
        <p14:creationId xmlns:p14="http://schemas.microsoft.com/office/powerpoint/2010/main" val="2273387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2C56-B8F4-42BC-8DF5-2236990CF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Similar Websites 1 of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7D5CCA-61EB-4290-A490-2712710114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Nicholas </a:t>
            </a:r>
            <a:r>
              <a:rPr lang="en-US" dirty="0" err="1"/>
              <a:t>Caporusso's</a:t>
            </a:r>
            <a:r>
              <a:rPr lang="en-US" dirty="0"/>
              <a:t> personal website (</a:t>
            </a:r>
            <a:r>
              <a:rPr lang="en-US" dirty="0">
                <a:hlinkClick r:id="rId2"/>
              </a:rPr>
              <a:t>https://www.nicholascaporusso.com/</a:t>
            </a:r>
            <a:r>
              <a:rPr lang="en-US" dirty="0"/>
              <a:t>)</a:t>
            </a:r>
          </a:p>
        </p:txBody>
      </p:sp>
      <p:pic>
        <p:nvPicPr>
          <p:cNvPr id="9" name="Content Placeholder 8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66E7D177-589F-45EA-B3DD-E5B68C76403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3" y="3407557"/>
            <a:ext cx="4418012" cy="2176486"/>
          </a:xfrm>
          <a:ln>
            <a:solidFill>
              <a:schemeClr val="tx1"/>
            </a:solidFill>
          </a:ln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2FE204-D328-4792-BB7D-4A12E95546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  <a:p>
            <a:r>
              <a:rPr lang="en-US" dirty="0"/>
              <a:t>Tobias </a:t>
            </a:r>
            <a:r>
              <a:rPr lang="en-US" dirty="0" err="1"/>
              <a:t>Becs</a:t>
            </a:r>
            <a:r>
              <a:rPr lang="en-US" dirty="0"/>
              <a:t> (</a:t>
            </a:r>
            <a:r>
              <a:rPr lang="en-US" dirty="0">
                <a:hlinkClick r:id="rId4"/>
              </a:rPr>
              <a:t>https://www.tobiasbecs.com/</a:t>
            </a:r>
            <a:r>
              <a:rPr lang="en-US" dirty="0"/>
              <a:t>) </a:t>
            </a:r>
          </a:p>
        </p:txBody>
      </p:sp>
      <p:pic>
        <p:nvPicPr>
          <p:cNvPr id="11" name="Content Placeholder 10" descr="A person with a football ball&#10;&#10;Description automatically generated with medium confidence">
            <a:extLst>
              <a:ext uri="{FF2B5EF4-FFF2-40B4-BE49-F238E27FC236}">
                <a16:creationId xmlns:a16="http://schemas.microsoft.com/office/drawing/2014/main" id="{286B2BBC-3608-4046-9B71-26DE0BDC4D3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575" y="3407557"/>
            <a:ext cx="4418013" cy="2176486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48635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D6D9B-E27E-483A-9833-7C60ACFA9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Similar Websites 2 of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44F87-E183-4F38-9B74-72D08C31F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Aaron </a:t>
            </a:r>
            <a:r>
              <a:rPr lang="en-US" dirty="0" err="1"/>
              <a:t>Zarabi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https://www.aaronzarabi.com/</a:t>
            </a:r>
            <a:r>
              <a:rPr lang="en-US" dirty="0"/>
              <a:t>) </a:t>
            </a:r>
          </a:p>
        </p:txBody>
      </p:sp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82018E3-6929-445F-97A0-5F40115803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3" y="3407557"/>
            <a:ext cx="4418012" cy="2176486"/>
          </a:xfrm>
          <a:ln>
            <a:solidFill>
              <a:schemeClr val="tx1"/>
            </a:solidFill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BF2962-C299-4727-8298-DA50B143EC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Frankie </a:t>
            </a:r>
            <a:r>
              <a:rPr lang="en-US" dirty="0" err="1"/>
              <a:t>Ratford</a:t>
            </a:r>
            <a:r>
              <a:rPr lang="en-US" dirty="0"/>
              <a:t> (</a:t>
            </a:r>
            <a:r>
              <a:rPr lang="en-US" dirty="0">
                <a:hlinkClick r:id="rId4"/>
              </a:rPr>
              <a:t>https://www.frankieratford.com/</a:t>
            </a:r>
            <a:r>
              <a:rPr lang="en-US" dirty="0"/>
              <a:t>) </a:t>
            </a:r>
          </a:p>
        </p:txBody>
      </p:sp>
      <p:pic>
        <p:nvPicPr>
          <p:cNvPr id="10" name="Content Placeholder 9" descr="A person sitting on a yellow background&#10;&#10;Description automatically generated with medium confidence">
            <a:extLst>
              <a:ext uri="{FF2B5EF4-FFF2-40B4-BE49-F238E27FC236}">
                <a16:creationId xmlns:a16="http://schemas.microsoft.com/office/drawing/2014/main" id="{8BA137C6-896D-44FA-A7EB-5B76B1CC86E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575" y="3409879"/>
            <a:ext cx="4418013" cy="2171841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04645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E2374-297F-4C52-87D5-86006BD05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Color and Font Palette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EB438-1F89-41D6-8B31-0190BFD38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3093"/>
            <a:ext cx="7701793" cy="428386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Color</a:t>
            </a:r>
          </a:p>
          <a:p>
            <a:pPr marL="0" indent="0">
              <a:buNone/>
            </a:pPr>
            <a:r>
              <a:rPr lang="en-US" dirty="0"/>
              <a:t>They both complement each other and give a sense of warmth and welcoming that will lighten them up when coming to the website</a:t>
            </a:r>
          </a:p>
          <a:p>
            <a:pPr marL="0" indent="0">
              <a:buNone/>
            </a:pPr>
            <a:r>
              <a:rPr lang="en-US" dirty="0"/>
              <a:t>Font</a:t>
            </a:r>
          </a:p>
          <a:p>
            <a:pPr marL="0" indent="0">
              <a:buNone/>
            </a:pPr>
            <a:r>
              <a:rPr lang="en-US" dirty="0"/>
              <a:t>I am using “Varela Round” because it vary smooth and gives a young but serious feel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0FF6DB-5E43-4BAC-B15A-D959A7401D27}"/>
              </a:ext>
            </a:extLst>
          </p:cNvPr>
          <p:cNvSpPr/>
          <p:nvPr/>
        </p:nvSpPr>
        <p:spPr>
          <a:xfrm>
            <a:off x="9189441" y="1893094"/>
            <a:ext cx="2164359" cy="1054916"/>
          </a:xfrm>
          <a:prstGeom prst="rect">
            <a:avLst/>
          </a:prstGeom>
          <a:solidFill>
            <a:srgbClr val="5462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dirty="0">
                <a:solidFill>
                  <a:srgbClr val="ECD5BB"/>
                </a:solidFill>
              </a:rPr>
              <a:t>#54627B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6F4A93-9F71-4C60-AD82-D3C161333143}"/>
              </a:ext>
            </a:extLst>
          </p:cNvPr>
          <p:cNvSpPr/>
          <p:nvPr/>
        </p:nvSpPr>
        <p:spPr>
          <a:xfrm>
            <a:off x="9189441" y="3082947"/>
            <a:ext cx="2164359" cy="1054916"/>
          </a:xfrm>
          <a:prstGeom prst="rect">
            <a:avLst/>
          </a:prstGeom>
          <a:solidFill>
            <a:srgbClr val="ECD5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dirty="0">
                <a:solidFill>
                  <a:srgbClr val="54627B"/>
                </a:solidFill>
              </a:rPr>
              <a:t>#ECD5BB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FFC385-82D1-43B2-8571-C733D54E736E}"/>
              </a:ext>
            </a:extLst>
          </p:cNvPr>
          <p:cNvSpPr/>
          <p:nvPr/>
        </p:nvSpPr>
        <p:spPr>
          <a:xfrm>
            <a:off x="9189440" y="4753754"/>
            <a:ext cx="2164359" cy="10549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54627B"/>
                </a:solidFill>
                <a:latin typeface="Varela Round" panose="00000500000000000000" pitchFamily="2" charset="-79"/>
                <a:cs typeface="Varela Round" panose="00000500000000000000" pitchFamily="2" charset="-79"/>
              </a:rPr>
              <a:t>Varela Round</a:t>
            </a:r>
          </a:p>
        </p:txBody>
      </p:sp>
    </p:spTree>
    <p:extLst>
      <p:ext uri="{BB962C8B-B14F-4D97-AF65-F5344CB8AC3E}">
        <p14:creationId xmlns:p14="http://schemas.microsoft.com/office/powerpoint/2010/main" val="566305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59EBD-9063-4464-9D8C-AC8B6C4AF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Website Hierarchy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0021093-476A-492E-8BB9-5D95FE63A6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5283180"/>
              </p:ext>
            </p:extLst>
          </p:nvPr>
        </p:nvGraphicFramePr>
        <p:xfrm>
          <a:off x="1522413" y="1905000"/>
          <a:ext cx="9147175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47764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E06A50EEF45F34B9905F8F4AE589047" ma:contentTypeVersion="11" ma:contentTypeDescription="Create a new document." ma:contentTypeScope="" ma:versionID="011b7a1adb7415a269ec7285ce299e3e">
  <xsd:schema xmlns:xsd="http://www.w3.org/2001/XMLSchema" xmlns:xs="http://www.w3.org/2001/XMLSchema" xmlns:p="http://schemas.microsoft.com/office/2006/metadata/properties" xmlns:ns3="b124ee9a-52c3-489c-8709-f486dccea475" xmlns:ns4="685ee96f-12ba-4e58-80d9-3a7e89ea16a2" targetNamespace="http://schemas.microsoft.com/office/2006/metadata/properties" ma:root="true" ma:fieldsID="537e268737942a4286fbfda711d74c48" ns3:_="" ns4:_="">
    <xsd:import namespace="b124ee9a-52c3-489c-8709-f486dccea475"/>
    <xsd:import namespace="685ee96f-12ba-4e58-80d9-3a7e89ea16a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24ee9a-52c3-489c-8709-f486dccea4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5ee96f-12ba-4e58-80d9-3a7e89ea16a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71CD6D-06D8-49F8-A566-1E0DB233197D}">
  <ds:schemaRefs>
    <ds:schemaRef ds:uri="http://schemas.microsoft.com/office/infopath/2007/PartnerControls"/>
    <ds:schemaRef ds:uri="b124ee9a-52c3-489c-8709-f486dccea475"/>
    <ds:schemaRef ds:uri="http://purl.org/dc/elements/1.1/"/>
    <ds:schemaRef ds:uri="http://purl.org/dc/terms/"/>
    <ds:schemaRef ds:uri="http://www.w3.org/XML/1998/namespace"/>
    <ds:schemaRef ds:uri="685ee96f-12ba-4e58-80d9-3a7e89ea16a2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BBF1C2D-028C-4865-817E-C4FDC1B3504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C028ED-F288-4C87-BE96-A48CF8DB33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124ee9a-52c3-489c-8709-f486dccea475"/>
    <ds:schemaRef ds:uri="685ee96f-12ba-4e58-80d9-3a7e89ea16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Title Layout</Template>
  <TotalTime>3252</TotalTime>
  <Words>263</Words>
  <Application>Microsoft Office PowerPoint</Application>
  <PresentationFormat>Widescreen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Varela Round</vt:lpstr>
      <vt:lpstr>Consolas</vt:lpstr>
      <vt:lpstr>Calibri</vt:lpstr>
      <vt:lpstr>Chalkboy Free Trial</vt:lpstr>
      <vt:lpstr>Corbel</vt:lpstr>
      <vt:lpstr>Chalkboard 16x9</vt:lpstr>
      <vt:lpstr>Personal Website</vt:lpstr>
      <vt:lpstr>Description</vt:lpstr>
      <vt:lpstr>About Website</vt:lpstr>
      <vt:lpstr>Archetype</vt:lpstr>
      <vt:lpstr>Similar Websites 1 of 2</vt:lpstr>
      <vt:lpstr>Similar Websites 2 of 2</vt:lpstr>
      <vt:lpstr>Color and Font Palette</vt:lpstr>
      <vt:lpstr>Website Hierarchy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Website</dc:title>
  <dc:creator>Alioun Gassama</dc:creator>
  <cp:lastModifiedBy>Alioun Gassama</cp:lastModifiedBy>
  <cp:revision>20</cp:revision>
  <dcterms:created xsi:type="dcterms:W3CDTF">2021-03-08T05:45:01Z</dcterms:created>
  <dcterms:modified xsi:type="dcterms:W3CDTF">2021-03-11T04:31:59Z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0x0101003E06A50EEF45F34B9905F8F4AE589047</vt:lpwstr>
  </property>
</Properties>
</file>

<file path=docProps/thumbnail.jpeg>
</file>